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sldIdLst>
    <p:sldId id="365" r:id="rId2"/>
    <p:sldId id="1791" r:id="rId3"/>
    <p:sldId id="488" r:id="rId4"/>
    <p:sldId id="580" r:id="rId5"/>
    <p:sldId id="486" r:id="rId6"/>
    <p:sldId id="439" r:id="rId7"/>
    <p:sldId id="581" r:id="rId8"/>
    <p:sldId id="435" r:id="rId9"/>
    <p:sldId id="526" r:id="rId10"/>
    <p:sldId id="523" r:id="rId11"/>
    <p:sldId id="575" r:id="rId12"/>
    <p:sldId id="262" r:id="rId13"/>
    <p:sldId id="520" r:id="rId14"/>
    <p:sldId id="517" r:id="rId15"/>
    <p:sldId id="261" r:id="rId16"/>
    <p:sldId id="394" r:id="rId17"/>
    <p:sldId id="611" r:id="rId18"/>
    <p:sldId id="355" r:id="rId19"/>
    <p:sldId id="565" r:id="rId20"/>
    <p:sldId id="389" r:id="rId21"/>
    <p:sldId id="566" r:id="rId22"/>
    <p:sldId id="603" r:id="rId23"/>
    <p:sldId id="1736" r:id="rId24"/>
    <p:sldId id="1738" r:id="rId25"/>
    <p:sldId id="1740" r:id="rId26"/>
    <p:sldId id="1741" r:id="rId27"/>
    <p:sldId id="1742" r:id="rId28"/>
    <p:sldId id="1739" r:id="rId29"/>
    <p:sldId id="1743" r:id="rId30"/>
    <p:sldId id="1744" r:id="rId31"/>
    <p:sldId id="1781" r:id="rId32"/>
    <p:sldId id="1779" r:id="rId33"/>
    <p:sldId id="605" r:id="rId34"/>
    <p:sldId id="556" r:id="rId35"/>
    <p:sldId id="466" r:id="rId36"/>
    <p:sldId id="467" r:id="rId37"/>
    <p:sldId id="468" r:id="rId38"/>
    <p:sldId id="469" r:id="rId39"/>
    <p:sldId id="549" r:id="rId40"/>
    <p:sldId id="473" r:id="rId41"/>
    <p:sldId id="413" r:id="rId42"/>
    <p:sldId id="412" r:id="rId43"/>
    <p:sldId id="414" r:id="rId44"/>
    <p:sldId id="415" r:id="rId45"/>
    <p:sldId id="606" r:id="rId46"/>
    <p:sldId id="548" r:id="rId47"/>
    <p:sldId id="536" r:id="rId48"/>
    <p:sldId id="531" r:id="rId49"/>
    <p:sldId id="532" r:id="rId50"/>
    <p:sldId id="534" r:id="rId51"/>
    <p:sldId id="533" r:id="rId52"/>
    <p:sldId id="535" r:id="rId53"/>
    <p:sldId id="498" r:id="rId54"/>
    <p:sldId id="612" r:id="rId55"/>
    <p:sldId id="557" r:id="rId56"/>
    <p:sldId id="354" r:id="rId57"/>
    <p:sldId id="446" r:id="rId58"/>
    <p:sldId id="513" r:id="rId59"/>
    <p:sldId id="453" r:id="rId60"/>
    <p:sldId id="558" r:id="rId61"/>
    <p:sldId id="546" r:id="rId62"/>
    <p:sldId id="371" r:id="rId63"/>
    <p:sldId id="372" r:id="rId64"/>
    <p:sldId id="441" r:id="rId65"/>
    <p:sldId id="442" r:id="rId66"/>
    <p:sldId id="540" r:id="rId67"/>
    <p:sldId id="541" r:id="rId68"/>
    <p:sldId id="476" r:id="rId69"/>
    <p:sldId id="542" r:id="rId70"/>
    <p:sldId id="501" r:id="rId71"/>
    <p:sldId id="500" r:id="rId72"/>
    <p:sldId id="538" r:id="rId73"/>
    <p:sldId id="539" r:id="rId74"/>
    <p:sldId id="506" r:id="rId75"/>
    <p:sldId id="507" r:id="rId76"/>
    <p:sldId id="505" r:id="rId77"/>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74816E-0939-3D45-92BE-7D7242384DC7}">
          <p14:sldIdLst/>
        </p14:section>
        <p14:section name="Default Section" id="{138DA2AA-2E9B-2947-B12C-0CABA0A74FBD}">
          <p14:sldIdLst>
            <p14:sldId id="365"/>
          </p14:sldIdLst>
        </p14:section>
        <p14:section name="Deep Learning Era" id="{4DCF84F5-C214-C549-A795-EBA76CD61320}">
          <p14:sldIdLst/>
        </p14:section>
        <p14:section name="From ML to DL" id="{490C969E-EFF0-234B-9F82-98007F5525F6}">
          <p14:sldIdLst/>
        </p14:section>
        <p14:section name="Deep Learning Intro" id="{CD52A4E3-536D-0C47-ACC6-5EF405408220}">
          <p14:sldIdLst/>
        </p14:section>
        <p14:section name="Neural Network" id="{B7982B73-19ED-F247-86E0-8F32B31AC2E2}">
          <p14:sldIdLst/>
        </p14:section>
        <p14:section name="Universal Approximation of NN" id="{DE2A32D5-8742-B446-B183-EDD91BD97AEB}">
          <p14:sldIdLst/>
        </p14:section>
        <p14:section name="NN forward Pass" id="{947A39E7-F16C-E84E-8C1E-CFBD25328737}">
          <p14:sldIdLst/>
        </p14:section>
        <p14:section name="Training a Neural Network" id="{F94720C0-A3B7-4C4A-ADA8-0E74997838F9}">
          <p14:sldIdLst>
            <p14:sldId id="1791"/>
          </p14:sldIdLst>
        </p14:section>
        <p14:section name="Train, Test Val split" id="{C2814346-35D4-AF44-B716-3AFC12470299}">
          <p14:sldIdLst>
            <p14:sldId id="488"/>
            <p14:sldId id="580"/>
            <p14:sldId id="486"/>
            <p14:sldId id="439"/>
            <p14:sldId id="581"/>
            <p14:sldId id="435"/>
            <p14:sldId id="526"/>
            <p14:sldId id="523"/>
          </p14:sldIdLst>
        </p14:section>
        <p14:section name="Deep Learning Motivation" id="{D304F2AA-2B57-3146-B1E4-27CAF72C6A99}">
          <p14:sldIdLst>
            <p14:sldId id="575"/>
            <p14:sldId id="262"/>
            <p14:sldId id="520"/>
            <p14:sldId id="517"/>
            <p14:sldId id="261"/>
            <p14:sldId id="394"/>
          </p14:sldIdLst>
        </p14:section>
        <p14:section name="CNNs Intro" id="{7D42D1D8-CCCF-5E4C-BA8B-B0C77F489867}">
          <p14:sldIdLst>
            <p14:sldId id="611"/>
            <p14:sldId id="355"/>
            <p14:sldId id="565"/>
            <p14:sldId id="389"/>
            <p14:sldId id="566"/>
          </p14:sldIdLst>
        </p14:section>
        <p14:section name="Convolution Neural Network" id="{6AF1E1FF-5F7F-E942-BC60-4D42D8E493F2}">
          <p14:sldIdLst>
            <p14:sldId id="603"/>
            <p14:sldId id="1736"/>
            <p14:sldId id="1738"/>
            <p14:sldId id="1740"/>
            <p14:sldId id="1741"/>
            <p14:sldId id="1742"/>
            <p14:sldId id="1739"/>
            <p14:sldId id="1743"/>
            <p14:sldId id="1744"/>
            <p14:sldId id="1781"/>
            <p14:sldId id="1779"/>
            <p14:sldId id="605"/>
            <p14:sldId id="556"/>
            <p14:sldId id="466"/>
            <p14:sldId id="467"/>
            <p14:sldId id="468"/>
            <p14:sldId id="469"/>
            <p14:sldId id="549"/>
            <p14:sldId id="473"/>
            <p14:sldId id="413"/>
            <p14:sldId id="412"/>
            <p14:sldId id="414"/>
            <p14:sldId id="415"/>
            <p14:sldId id="606"/>
            <p14:sldId id="548"/>
            <p14:sldId id="536"/>
            <p14:sldId id="531"/>
            <p14:sldId id="532"/>
            <p14:sldId id="534"/>
            <p14:sldId id="533"/>
            <p14:sldId id="535"/>
            <p14:sldId id="498"/>
            <p14:sldId id="612"/>
          </p14:sldIdLst>
        </p14:section>
        <p14:section name="Computer Vision" id="{BEF18D0C-F644-5940-AB2A-165AAC606C61}">
          <p14:sldIdLst>
            <p14:sldId id="557"/>
            <p14:sldId id="354"/>
            <p14:sldId id="446"/>
            <p14:sldId id="513"/>
            <p14:sldId id="453"/>
            <p14:sldId id="558"/>
            <p14:sldId id="546"/>
            <p14:sldId id="371"/>
            <p14:sldId id="372"/>
            <p14:sldId id="441"/>
            <p14:sldId id="442"/>
            <p14:sldId id="540"/>
            <p14:sldId id="541"/>
            <p14:sldId id="476"/>
            <p14:sldId id="542"/>
            <p14:sldId id="501"/>
            <p14:sldId id="500"/>
            <p14:sldId id="538"/>
            <p14:sldId id="539"/>
            <p14:sldId id="506"/>
            <p14:sldId id="507"/>
            <p14:sldId id="5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8:16:18.125"/>
    </inkml:context>
    <inkml:brush xml:id="br0">
      <inkml:brushProperty name="width" value="0.05292" units="cm"/>
      <inkml:brushProperty name="height" value="0.05292" units="cm"/>
      <inkml:brushProperty name="color" value="#3165BB"/>
    </inkml:brush>
  </inkml:definitions>
  <inkml:trace contextRef="#ctx0" brushRef="#br0">15929 12653 8289,'-16'-7'0,"2"-2"0,-2-2 0,0 2 0,0-1 285,0 0 0,6 3 1,1 8-1,2 5 0,3 4 1,3 5 601,1 0 0,7 1 0,7 0 0,10-3 0,16 0 1,15-5-549,13-1 1,16-2 0,-37-3 0,2-4 0,4 2-1,2 0 1,4 0 0,1 0-138,1 2 1,2-4-1,3 0 1,1-2 0,0 0-1,1-2 1,0 2 0,0-1-75,0 0 0,0-1 1,-3 1-1,-1 0 1,0-2-1,0-1 0,-5 3 1,-2-2-1,-4 3 1,-1 0-1,-4-1 0,-1 1 51,37-4 0,-11 4 0,-21-2 1,-12 5-339,-10 1 0,-17 0 0,-18 1 78,-15 5 0,-24 7 1,-15 8-1,-16 1 0,30-12 1,-2 1-1,-3 0 0,-2-2-6,-4 2 1,-3-2 0,-8 2-1,-1 1 1,-5-2 0,-3 1 0,-1-2-1,-3 1 1,-6-1 0,0-1 171,26-3 0,-2 1 0,1-1-145,1 0 1,-1 1-1,-2-1 1,-8 0-1,-1-1 1,2 2-1,0-1 1,1 0-1,1 1 1,1-1-1,1-1 1,0 1 199,1-2 0,1 1 1,-1 0-1,-2 0 1,0 0-1,2 0 1,-20-1-1,2-1 1,6 0-1,2-1 1,7 0-1,4 1 288,7-2 0,3 0 0,-28 0 1,19-3-1,22-2 0,17-6-537,13-2 0,11-3 0,13-2 0,19-3 0,19-3-1248,13 0 1240,1-7-465,-21 22 1,3 1 0,32-15 0,-31 15-1,2 3 1,2-2 0,0 3 2,2 2 0,-1-1 0,0-1 0,1 1 0,-1 1 1,0-1-1,2 0 0,0 2 579,1 0 0,0 1 0,-2 2 0,1 1 0,5 0 0,1-1 0,1 0 0,-1-1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F68CC-0218-114E-979E-F6AC4A549BD8}" type="datetimeFigureOut">
              <a:rPr lang="en-PK" smtClean="0"/>
              <a:t>07/10/2023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254C52-F962-A847-B58F-EE8C035DBAF1}" type="slidenum">
              <a:rPr lang="en-PK" smtClean="0"/>
              <a:t>‹#›</a:t>
            </a:fld>
            <a:endParaRPr lang="en-PK"/>
          </a:p>
        </p:txBody>
      </p:sp>
    </p:spTree>
    <p:extLst>
      <p:ext uri="{BB962C8B-B14F-4D97-AF65-F5344CB8AC3E}">
        <p14:creationId xmlns:p14="http://schemas.microsoft.com/office/powerpoint/2010/main" val="1299331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Monte_Carlo_tree_search" TargetMode="External"/><Relationship Id="rId7" Type="http://schemas.openxmlformats.org/officeDocument/2006/relationships/hyperlink" Target="https://en.wikipedia.org/wiki/AlphaGo#cite_note-DeepMindnature2016-4"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Deep_learning" TargetMode="External"/><Relationship Id="rId5" Type="http://schemas.openxmlformats.org/officeDocument/2006/relationships/hyperlink" Target="https://en.wikipedia.org/wiki/Artificial_neural_network" TargetMode="External"/><Relationship Id="rId4" Type="http://schemas.openxmlformats.org/officeDocument/2006/relationships/hyperlink" Target="https://en.wikipedia.org/wiki/Machine_learn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Monte_Carlo_tree_search" TargetMode="External"/><Relationship Id="rId7" Type="http://schemas.openxmlformats.org/officeDocument/2006/relationships/hyperlink" Target="https://en.wikipedia.org/wiki/AlphaGo#cite_note-DeepMindnature2016-4"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en.wikipedia.org/wiki/Deep_learning" TargetMode="External"/><Relationship Id="rId5" Type="http://schemas.openxmlformats.org/officeDocument/2006/relationships/hyperlink" Target="https://en.wikipedia.org/wiki/Artificial_neural_network" TargetMode="External"/><Relationship Id="rId4" Type="http://schemas.openxmlformats.org/officeDocument/2006/relationships/hyperlink" Target="https://en.wikipedia.org/wiki/Machine_learning"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92068" y="4355301"/>
            <a:ext cx="5536550" cy="4126073"/>
          </a:xfrm>
          <a:prstGeom prst="rect">
            <a:avLst/>
          </a:prstGeom>
        </p:spPr>
        <p:txBody>
          <a:bodyPr lIns="90702" tIns="45351" rIns="90702" bIns="45351"/>
          <a:lstStyle/>
          <a:p>
            <a:pPr>
              <a:spcBef>
                <a:spcPts val="592"/>
              </a:spcBef>
              <a:spcAft>
                <a:spcPts val="592"/>
              </a:spcAft>
            </a:pPr>
            <a:r>
              <a:rPr lang="en-US" sz="1400" dirty="0"/>
              <a:t>Why deep learning?</a:t>
            </a:r>
          </a:p>
          <a:p>
            <a:pPr marL="285750" indent="-285750">
              <a:spcBef>
                <a:spcPts val="592"/>
              </a:spcBef>
              <a:spcAft>
                <a:spcPts val="592"/>
              </a:spcAft>
              <a:buFontTx/>
              <a:buChar char="-"/>
            </a:pPr>
            <a:r>
              <a:rPr lang="en-US" sz="1400" dirty="0"/>
              <a:t>Bridge the gap between different fields</a:t>
            </a:r>
          </a:p>
          <a:p>
            <a:pPr marL="285750" indent="-285750">
              <a:spcBef>
                <a:spcPts val="592"/>
              </a:spcBef>
              <a:spcAft>
                <a:spcPts val="592"/>
              </a:spcAft>
              <a:buFontTx/>
              <a:buChar char="-"/>
            </a:pPr>
            <a:r>
              <a:rPr lang="en-US" sz="1400" dirty="0"/>
              <a:t>Achieve tremendous success in the past years</a:t>
            </a:r>
          </a:p>
          <a:p>
            <a:pPr marL="742950" lvl="1" indent="-285750">
              <a:spcBef>
                <a:spcPts val="592"/>
              </a:spcBef>
              <a:spcAft>
                <a:spcPts val="592"/>
              </a:spcAft>
              <a:buFontTx/>
              <a:buChar char="-"/>
            </a:pPr>
            <a:r>
              <a:rPr lang="en-US" sz="1400" dirty="0"/>
              <a:t>Why we talk about AI: Alpha fold, Alpha </a:t>
            </a:r>
          </a:p>
          <a:p>
            <a:pPr marL="285750" indent="-285750">
              <a:spcBef>
                <a:spcPts val="592"/>
              </a:spcBef>
              <a:spcAft>
                <a:spcPts val="592"/>
              </a:spcAft>
              <a:buFontTx/>
              <a:buChar char="-"/>
            </a:pPr>
            <a:r>
              <a:rPr lang="en-US" sz="1400" dirty="0"/>
              <a:t>Easy to get a job or get your paper published</a:t>
            </a:r>
          </a:p>
          <a:p>
            <a:pPr marL="285750" indent="-285750">
              <a:spcBef>
                <a:spcPts val="592"/>
              </a:spcBef>
              <a:spcAft>
                <a:spcPts val="592"/>
              </a:spcAft>
              <a:buFontTx/>
              <a:buChar char="-"/>
            </a:pPr>
            <a:endParaRPr lang="en-US" sz="1400" dirty="0"/>
          </a:p>
          <a:p>
            <a:pPr marL="285750" indent="-285750">
              <a:spcBef>
                <a:spcPts val="592"/>
              </a:spcBef>
              <a:spcAft>
                <a:spcPts val="592"/>
              </a:spcAft>
              <a:buFontTx/>
              <a:buChar char="-"/>
            </a:pPr>
            <a:endParaRPr lang="en-US" sz="1400" dirty="0"/>
          </a:p>
          <a:p>
            <a:pPr marL="285750" indent="-285750">
              <a:spcBef>
                <a:spcPts val="592"/>
              </a:spcBef>
              <a:spcAft>
                <a:spcPts val="592"/>
              </a:spcAft>
              <a:buFontTx/>
              <a:buChar char="-"/>
            </a:pPr>
            <a:r>
              <a:rPr lang="en-US" sz="1400" dirty="0"/>
              <a:t>You don’t need to be a domain expert. Entry is lower.</a:t>
            </a:r>
          </a:p>
          <a:p>
            <a:pPr marL="285750" indent="-285750">
              <a:spcBef>
                <a:spcPts val="592"/>
              </a:spcBef>
              <a:spcAft>
                <a:spcPts val="592"/>
              </a:spcAft>
              <a:buFontTx/>
              <a:buChar char="-"/>
            </a:pPr>
            <a:endParaRPr lang="en-US" sz="14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ABBF1E-9048-4C47-8D2D-1D215F65F24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5CCC65C0-C87E-52E1-44F7-FDB9C812FCD9}"/>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4170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First and foremost, while traditional machine learning algorithms have a rather simple structure, such as linear regression or a decision tree, deep learning is based on an artificial neural network. This multi-layered ANN is, like a human brain, complex and intertwined.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Secondly, deep learning algorithms require much less human intervention. Remember the Tesla example? If the STOP sign image recognition was a more traditional machine learning algorithm, a software engineer would manually choose features and a classifier to sort images, check whether the output is as required, and adjust the algorithm if this is not the case. As a deep learning algorithm, however, the features are extracted automatically, and the algorithm learns from its own errors (see image below).</a:t>
            </a:r>
          </a:p>
          <a:p>
            <a:endParaRPr lang="en-S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96749-FDCE-D249-B058-7727A153317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209CD16A-75B8-9891-B811-71F5EB83E476}"/>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947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combination of input will only solve linear problem</a:t>
            </a:r>
          </a:p>
          <a:p>
            <a:r>
              <a:rPr lang="en-US" dirty="0"/>
              <a:t>Note that SVM will not work in that case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B3292FAB-DEA6-966A-7C77-E8EE0B999749}"/>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609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2445D4-E103-2048-884D-EABA1C8D945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9573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ED217C0E-9899-E799-0CA7-9B6BA5174CAF}"/>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4710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AlphaGo and its successors use a </a:t>
            </a:r>
            <a:r>
              <a:rPr lang="en-US" sz="1200" b="0" i="0" u="none" strike="noStrike" kern="1200" dirty="0">
                <a:solidFill>
                  <a:schemeClr val="tx1"/>
                </a:solidFill>
                <a:effectLst/>
                <a:latin typeface="+mn-lt"/>
                <a:ea typeface="+mn-ea"/>
                <a:cs typeface="+mn-cs"/>
                <a:hlinkClick r:id="rId3" tooltip="Monte Carlo tree search"/>
              </a:rPr>
              <a:t>Monte Carlo tree search</a:t>
            </a:r>
            <a:r>
              <a:rPr lang="en-US" sz="1200" b="0" i="0" u="none" strike="noStrike" kern="1200" dirty="0">
                <a:solidFill>
                  <a:schemeClr val="tx1"/>
                </a:solidFill>
                <a:effectLst/>
                <a:latin typeface="+mn-lt"/>
                <a:ea typeface="+mn-ea"/>
                <a:cs typeface="+mn-cs"/>
              </a:rPr>
              <a:t> algorithm to find its moves based on knowledge previously acquired by </a:t>
            </a:r>
            <a:r>
              <a:rPr lang="en-US" sz="1200" b="0" i="0" u="none" strike="noStrike" kern="1200" dirty="0">
                <a:solidFill>
                  <a:schemeClr val="tx1"/>
                </a:solidFill>
                <a:effectLst/>
                <a:latin typeface="+mn-lt"/>
                <a:ea typeface="+mn-ea"/>
                <a:cs typeface="+mn-cs"/>
                <a:hlinkClick r:id="rId4" tooltip="Machine learning"/>
              </a:rPr>
              <a:t>machine learning</a:t>
            </a:r>
            <a:r>
              <a:rPr lang="en-US" sz="1200" b="0" i="0" u="none" strike="noStrike" kern="1200" dirty="0">
                <a:solidFill>
                  <a:schemeClr val="tx1"/>
                </a:solidFill>
                <a:effectLst/>
                <a:latin typeface="+mn-lt"/>
                <a:ea typeface="+mn-ea"/>
                <a:cs typeface="+mn-cs"/>
              </a:rPr>
              <a:t>, specifically by an </a:t>
            </a:r>
            <a:r>
              <a:rPr lang="en-US" sz="1200" b="0" i="0" u="none" strike="noStrike" kern="1200" dirty="0">
                <a:solidFill>
                  <a:schemeClr val="tx1"/>
                </a:solidFill>
                <a:effectLst/>
                <a:latin typeface="+mn-lt"/>
                <a:ea typeface="+mn-ea"/>
                <a:cs typeface="+mn-cs"/>
                <a:hlinkClick r:id="rId5" tooltip="Artificial neural network"/>
              </a:rPr>
              <a:t>artificial neural network</a:t>
            </a:r>
            <a:r>
              <a:rPr lang="en-US" sz="1200" b="0" i="0" u="none" strike="noStrike"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6" tooltip="Deep learning"/>
              </a:rPr>
              <a:t>deep learning</a:t>
            </a:r>
            <a:r>
              <a:rPr lang="en-US" sz="1200" b="0" i="0" u="none" strike="noStrike" kern="1200" dirty="0">
                <a:solidFill>
                  <a:schemeClr val="tx1"/>
                </a:solidFill>
                <a:effectLst/>
                <a:latin typeface="+mn-lt"/>
                <a:ea typeface="+mn-ea"/>
                <a:cs typeface="+mn-cs"/>
              </a:rPr>
              <a:t> method) by extensive training, both from human and computer play.</a:t>
            </a:r>
            <a:r>
              <a:rPr lang="en-US" sz="1200" b="0" i="0" u="none" strike="noStrike" kern="1200" baseline="30000" dirty="0">
                <a:solidFill>
                  <a:schemeClr val="tx1"/>
                </a:solidFill>
                <a:effectLst/>
                <a:latin typeface="+mn-lt"/>
                <a:ea typeface="+mn-ea"/>
                <a:cs typeface="+mn-cs"/>
                <a:hlinkClick r:id="rId7"/>
              </a:rPr>
              <a:t>[4]</a:t>
            </a:r>
            <a:r>
              <a:rPr lang="en-US" sz="1200" b="0" i="0" u="none" strike="noStrike" kern="1200" dirty="0">
                <a:solidFill>
                  <a:schemeClr val="tx1"/>
                </a:solidFill>
                <a:effectLst/>
                <a:latin typeface="+mn-lt"/>
                <a:ea typeface="+mn-ea"/>
                <a:cs typeface="+mn-cs"/>
              </a:rPr>
              <a:t> A neural network is trained to identify the best moves and the winning percentages of these moves. This neural network improves the strength of the tree search, resulting in stronger move selection in the next iteration.</a:t>
            </a:r>
            <a:endParaRPr lang="en-S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96749-FDCE-D249-B058-7727A153317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42937FC-0FF8-A4DB-B10A-23EA5F4A455F}"/>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5711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CE387D20-5A5C-4E41-3D1A-EE63E4011241}"/>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500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2F16DD2D-409B-7634-54F0-95F6A5711DEF}"/>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7459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FC: </a:t>
            </a:r>
          </a:p>
          <a:p>
            <a:pPr marL="171450" indent="-171450">
              <a:buFontTx/>
              <a:buChar char="-"/>
            </a:pPr>
            <a:r>
              <a:rPr lang="en-SA" dirty="0"/>
              <a:t>Complex: many parameters</a:t>
            </a:r>
          </a:p>
          <a:p>
            <a:pPr marL="171450" indent="-171450">
              <a:buFontTx/>
              <a:buChar char="-"/>
            </a:pPr>
            <a:r>
              <a:rPr lang="en-SA" dirty="0"/>
              <a:t>Not consider locality of images</a:t>
            </a:r>
          </a:p>
          <a:p>
            <a:pPr marL="171450" indent="-171450">
              <a:buFontTx/>
              <a:buChar char="-"/>
            </a:pPr>
            <a:r>
              <a:rPr lang="en-SA" dirty="0"/>
              <a:t>Not reuse weights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96749-FDCE-D249-B058-7727A153317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DDA9CA76-CE46-46F6-65E0-4CFAA76873B2}"/>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7137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3F51C20B-C8B3-ED44-AC11-A2B048808BD4}"/>
              </a:ext>
            </a:extLst>
          </p:cNvPr>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BE4770-C0BD-8245-8AE6-489EE91CC550}" type="slidenum">
              <a:rPr kumimoji="0" lang="en-US" altLang="ko-KR" sz="1200" b="0" i="0" u="none" strike="noStrike" kern="1200" cap="none" spc="0" normalizeH="0" baseline="0" noProof="0">
                <a:ln>
                  <a:noFill/>
                </a:ln>
                <a:solidFill>
                  <a:prstClr val="black"/>
                </a:solidFill>
                <a:effectLst/>
                <a:uLnTx/>
                <a:uFillTx/>
                <a:latin typeface="Calibri"/>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altLang="ko-KR" sz="1200" b="0" i="0" u="none" strike="noStrike" kern="1200" cap="none" spc="0" normalizeH="0" baseline="0" noProof="0">
              <a:ln>
                <a:noFill/>
              </a:ln>
              <a:solidFill>
                <a:prstClr val="black"/>
              </a:solidFill>
              <a:effectLst/>
              <a:uLnTx/>
              <a:uFillTx/>
              <a:latin typeface="Calibri"/>
              <a:ea typeface="맑은 고딕" panose="020B0503020000020004" pitchFamily="34" charset="-127"/>
              <a:cs typeface="+mn-cs"/>
            </a:endParaRPr>
          </a:p>
        </p:txBody>
      </p:sp>
      <p:sp>
        <p:nvSpPr>
          <p:cNvPr id="3218434" name="Rectangle 2">
            <a:extLst>
              <a:ext uri="{FF2B5EF4-FFF2-40B4-BE49-F238E27FC236}">
                <a16:creationId xmlns:a16="http://schemas.microsoft.com/office/drawing/2014/main" id="{185B6B1F-6CB9-3E4E-8417-C03ABA787A1D}"/>
              </a:ext>
            </a:extLst>
          </p:cNvPr>
          <p:cNvSpPr>
            <a:spLocks noGrp="1" noRot="1" noChangeAspect="1" noChangeArrowheads="1" noTextEdit="1"/>
          </p:cNvSpPr>
          <p:nvPr>
            <p:ph type="sldImg"/>
          </p:nvPr>
        </p:nvSpPr>
        <p:spPr>
          <a:ln/>
        </p:spPr>
      </p:sp>
      <p:sp>
        <p:nvSpPr>
          <p:cNvPr id="3218435" name="Rectangle 3">
            <a:extLst>
              <a:ext uri="{FF2B5EF4-FFF2-40B4-BE49-F238E27FC236}">
                <a16:creationId xmlns:a16="http://schemas.microsoft.com/office/drawing/2014/main" id="{10F75A26-9B6A-D449-B160-EA7607112742}"/>
              </a:ext>
            </a:extLst>
          </p:cNvPr>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360067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571DBD7D-266E-7F43-8B59-44EF1181526C}"/>
              </a:ext>
            </a:extLst>
          </p:cNvPr>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5975C1-5D37-B544-9815-B3D5BA5B0E80}" type="slidenum">
              <a:rPr kumimoji="0" lang="en-US" altLang="ko-KR" sz="1200" b="0" i="0" u="none" strike="noStrike" kern="1200" cap="none" spc="0" normalizeH="0" baseline="0" noProof="0">
                <a:ln>
                  <a:noFill/>
                </a:ln>
                <a:solidFill>
                  <a:prstClr val="black"/>
                </a:solidFill>
                <a:effectLst/>
                <a:uLnTx/>
                <a:uFillTx/>
                <a:latin typeface="Calibri"/>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altLang="ko-KR" sz="1200" b="0" i="0" u="none" strike="noStrike" kern="1200" cap="none" spc="0" normalizeH="0" baseline="0" noProof="0">
              <a:ln>
                <a:noFill/>
              </a:ln>
              <a:solidFill>
                <a:prstClr val="black"/>
              </a:solidFill>
              <a:effectLst/>
              <a:uLnTx/>
              <a:uFillTx/>
              <a:latin typeface="Calibri"/>
              <a:ea typeface="맑은 고딕" panose="020B0503020000020004" pitchFamily="34" charset="-127"/>
              <a:cs typeface="+mn-cs"/>
            </a:endParaRPr>
          </a:p>
        </p:txBody>
      </p:sp>
      <p:sp>
        <p:nvSpPr>
          <p:cNvPr id="3286018" name="Rectangle 2">
            <a:extLst>
              <a:ext uri="{FF2B5EF4-FFF2-40B4-BE49-F238E27FC236}">
                <a16:creationId xmlns:a16="http://schemas.microsoft.com/office/drawing/2014/main" id="{49018B62-4EC3-1044-914E-D0DD3630D683}"/>
              </a:ext>
            </a:extLst>
          </p:cNvPr>
          <p:cNvSpPr>
            <a:spLocks noGrp="1" noRot="1" noChangeAspect="1" noChangeArrowheads="1" noTextEdit="1"/>
          </p:cNvSpPr>
          <p:nvPr>
            <p:ph type="sldImg"/>
          </p:nvPr>
        </p:nvSpPr>
        <p:spPr>
          <a:ln/>
        </p:spPr>
      </p:sp>
      <p:sp>
        <p:nvSpPr>
          <p:cNvPr id="3286019" name="Rectangle 3">
            <a:extLst>
              <a:ext uri="{FF2B5EF4-FFF2-40B4-BE49-F238E27FC236}">
                <a16:creationId xmlns:a16="http://schemas.microsoft.com/office/drawing/2014/main" id="{11693B3D-9C5C-4B46-AB9F-A865149D4B1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0151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Testing</a:t>
            </a:r>
          </a:p>
          <a:p>
            <a:r>
              <a:rPr lang="en-US" dirty="0"/>
              <a:t>If hyper parameter fine-tuning is necessary -&gt; validate on a validation set</a:t>
            </a:r>
          </a:p>
          <a:p>
            <a:r>
              <a:rPr lang="en-US" dirty="0"/>
              <a:t>Do not test on the testing set!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05CA554-A771-7300-1DCD-229448D1F547}"/>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6399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FC: </a:t>
            </a:r>
          </a:p>
          <a:p>
            <a:pPr marL="171450" indent="-171450">
              <a:buFontTx/>
              <a:buChar char="-"/>
            </a:pPr>
            <a:r>
              <a:rPr lang="en-SA" dirty="0"/>
              <a:t>Complex: many parameters</a:t>
            </a:r>
          </a:p>
          <a:p>
            <a:pPr marL="171450" indent="-171450">
              <a:buFontTx/>
              <a:buChar char="-"/>
            </a:pPr>
            <a:r>
              <a:rPr lang="en-SA" dirty="0"/>
              <a:t>Not consider locality of images</a:t>
            </a:r>
          </a:p>
          <a:p>
            <a:pPr marL="171450" indent="-171450">
              <a:buFontTx/>
              <a:buChar char="-"/>
            </a:pPr>
            <a:r>
              <a:rPr lang="en-SA" dirty="0"/>
              <a:t>Not reuse weights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96749-FDCE-D249-B058-7727A153317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C67C21F9-C5C6-E43B-6DC2-AA80035B2A11}"/>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6876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https://</a:t>
            </a:r>
            <a:r>
              <a:rPr lang="en-US" dirty="0" err="1"/>
              <a:t>medium.com</a:t>
            </a:r>
            <a:r>
              <a:rPr lang="en-US" dirty="0"/>
              <a:t>/@</a:t>
            </a:r>
            <a:r>
              <a:rPr lang="en-US" dirty="0" err="1"/>
              <a:t>ageitgey</a:t>
            </a:r>
            <a:r>
              <a:rPr lang="en-US" dirty="0"/>
              <a:t>/machine-learning-is-fun-part-3-deep-learning-and-convolutional-neural-networks-f40359318721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7BA5B2D9-09CD-624C-3775-25029AB4AAC1}"/>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9615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/machine-learning-world/convolutional-neural-networks-for-all-part-ii-b4cb41d424fd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6BAD4B2-97FF-D1FD-9F16-98256195B720}"/>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1045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Moving???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B0618AAB-5863-B76A-EDA5-64A04B0562F4}"/>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2550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linear filtering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E8A254C9-A5C0-215F-1E3B-45C59BCFAA7A}"/>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5822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linear filtering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57A6CDA5-396D-CF61-EF66-AACF8AE89647}"/>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0985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12AE26E2-F6F0-683F-110E-1E1E796CE0B5}"/>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2182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AlphaGo and its successors use a </a:t>
            </a:r>
            <a:r>
              <a:rPr lang="en-US" sz="1200" b="0" i="0" u="none" strike="noStrike" kern="1200" dirty="0">
                <a:solidFill>
                  <a:schemeClr val="tx1"/>
                </a:solidFill>
                <a:effectLst/>
                <a:latin typeface="+mn-lt"/>
                <a:ea typeface="+mn-ea"/>
                <a:cs typeface="+mn-cs"/>
                <a:hlinkClick r:id="rId3" tooltip="Monte Carlo tree search"/>
              </a:rPr>
              <a:t>Monte Carlo tree search</a:t>
            </a:r>
            <a:r>
              <a:rPr lang="en-US" sz="1200" b="0" i="0" u="none" strike="noStrike" kern="1200" dirty="0">
                <a:solidFill>
                  <a:schemeClr val="tx1"/>
                </a:solidFill>
                <a:effectLst/>
                <a:latin typeface="+mn-lt"/>
                <a:ea typeface="+mn-ea"/>
                <a:cs typeface="+mn-cs"/>
              </a:rPr>
              <a:t> algorithm to find its moves based on knowledge previously acquired by </a:t>
            </a:r>
            <a:r>
              <a:rPr lang="en-US" sz="1200" b="0" i="0" u="none" strike="noStrike" kern="1200" dirty="0">
                <a:solidFill>
                  <a:schemeClr val="tx1"/>
                </a:solidFill>
                <a:effectLst/>
                <a:latin typeface="+mn-lt"/>
                <a:ea typeface="+mn-ea"/>
                <a:cs typeface="+mn-cs"/>
                <a:hlinkClick r:id="rId4" tooltip="Machine learning"/>
              </a:rPr>
              <a:t>machine learning</a:t>
            </a:r>
            <a:r>
              <a:rPr lang="en-US" sz="1200" b="0" i="0" u="none" strike="noStrike" kern="1200" dirty="0">
                <a:solidFill>
                  <a:schemeClr val="tx1"/>
                </a:solidFill>
                <a:effectLst/>
                <a:latin typeface="+mn-lt"/>
                <a:ea typeface="+mn-ea"/>
                <a:cs typeface="+mn-cs"/>
              </a:rPr>
              <a:t>, specifically by an </a:t>
            </a:r>
            <a:r>
              <a:rPr lang="en-US" sz="1200" b="0" i="0" u="none" strike="noStrike" kern="1200" dirty="0">
                <a:solidFill>
                  <a:schemeClr val="tx1"/>
                </a:solidFill>
                <a:effectLst/>
                <a:latin typeface="+mn-lt"/>
                <a:ea typeface="+mn-ea"/>
                <a:cs typeface="+mn-cs"/>
                <a:hlinkClick r:id="rId5" tooltip="Artificial neural network"/>
              </a:rPr>
              <a:t>artificial neural network</a:t>
            </a:r>
            <a:r>
              <a:rPr lang="en-US" sz="1200" b="0" i="0" u="none" strike="noStrike"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6" tooltip="Deep learning"/>
              </a:rPr>
              <a:t>deep learning</a:t>
            </a:r>
            <a:r>
              <a:rPr lang="en-US" sz="1200" b="0" i="0" u="none" strike="noStrike" kern="1200" dirty="0">
                <a:solidFill>
                  <a:schemeClr val="tx1"/>
                </a:solidFill>
                <a:effectLst/>
                <a:latin typeface="+mn-lt"/>
                <a:ea typeface="+mn-ea"/>
                <a:cs typeface="+mn-cs"/>
              </a:rPr>
              <a:t> method) by extensive training, both from human and computer play.</a:t>
            </a:r>
            <a:r>
              <a:rPr lang="en-US" sz="1200" b="0" i="0" u="none" strike="noStrike" kern="1200" baseline="30000" dirty="0">
                <a:solidFill>
                  <a:schemeClr val="tx1"/>
                </a:solidFill>
                <a:effectLst/>
                <a:latin typeface="+mn-lt"/>
                <a:ea typeface="+mn-ea"/>
                <a:cs typeface="+mn-cs"/>
                <a:hlinkClick r:id="rId7"/>
              </a:rPr>
              <a:t>[4]</a:t>
            </a:r>
            <a:r>
              <a:rPr lang="en-US" sz="1200" b="0" i="0" u="none" strike="noStrike" kern="1200" dirty="0">
                <a:solidFill>
                  <a:schemeClr val="tx1"/>
                </a:solidFill>
                <a:effectLst/>
                <a:latin typeface="+mn-lt"/>
                <a:ea typeface="+mn-ea"/>
                <a:cs typeface="+mn-cs"/>
              </a:rPr>
              <a:t> A neural network is trained to identify the best moves and the winning percentages of these moves. This neural network improves the strength of the tree search, resulting in stronger move selection in the next iteration.</a:t>
            </a:r>
            <a:endParaRPr lang="en-S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96749-FDCE-D249-B058-7727A153317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E40468CF-EC96-E98F-7672-5B3A8DB29320}"/>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8914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B6173124-1077-442C-4682-45FC9767A3E7}"/>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50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Detection in time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DBF74DC-86A8-038E-D00E-2EAD20824D19}"/>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467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Testing</a:t>
            </a:r>
          </a:p>
          <a:p>
            <a:r>
              <a:rPr lang="en-US" dirty="0"/>
              <a:t>If hyper parameter fine-tuning is necessary -&gt; validate on a validation set</a:t>
            </a:r>
          </a:p>
          <a:p>
            <a:r>
              <a:rPr lang="en-US" dirty="0"/>
              <a:t>Do not test on the testing set!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1CCD002C-F937-BF0A-AD4A-A9E8DCCF64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7735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Segmentation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43FAC33F-F2E6-A8A4-8B91-68048A0A9710}"/>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2537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Detection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327A613A-77E2-6B63-3989-36C0636B1BB8}"/>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148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in the afternoon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0C122EAC-D714-702C-8629-52663D2EE1FD}"/>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8369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5FCE999B-E855-CEF7-1D4C-37240F5CFAEC}"/>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182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02982478-7F58-ADB9-FE3C-D383BD0A89D7}"/>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6515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A2E97C6-1852-411F-307D-3B3B27823C24}"/>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03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4A536A5-94AF-2089-81DB-18C7549AF68F}"/>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227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3163158C-42C9-7BD2-9288-6DA88218B594}"/>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7002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461D4F3-D778-3EEA-A2E7-9831AD9CD6C6}"/>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838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0A8B3BCF-1819-3FE0-02C5-A0125EDC3692}"/>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8382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linear activation, no matter how many layer you add, there is no way to find a good classifier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52A40C-A053-D04D-8AE8-352533FB1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B5A3C56B-40AE-C4A0-409D-E770DD302845}"/>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529751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extLst>
              <a:ext uri="{BEBA8EAE-BF5A-486C-A8C5-ECC9F3942E4B}">
                <a14:imgProps xmlns:a14="http://schemas.microsoft.com/office/drawing/2010/main">
                  <a14:imgLayer r:embed="rId3">
                    <a14:imgEffect>
                      <a14:sharpenSoften amount="1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9F93BF-BA46-2A4D-BDBB-40E30722BD46}"/>
              </a:ext>
            </a:extLst>
          </p:cNvPr>
          <p:cNvSpPr txBox="1"/>
          <p:nvPr userDrawn="1"/>
        </p:nvSpPr>
        <p:spPr>
          <a:xfrm>
            <a:off x="6249880" y="2177988"/>
            <a:ext cx="0" cy="0"/>
          </a:xfrm>
          <a:prstGeom prst="rect">
            <a:avLst/>
          </a:prstGeom>
        </p:spPr>
        <p:txBody>
          <a:bodyPr vert="horz" wrap="none" lIns="121920" tIns="60960" rIns="121920" bIns="60960" rtlCol="0" anchor="ctr">
            <a:normAutofit fontScale="25000" lnSpcReduction="20000"/>
          </a:bodyPr>
          <a:lstStyle/>
          <a:p>
            <a:endParaRPr lang="en-US" sz="4800" dirty="0">
              <a:solidFill>
                <a:srgbClr val="FFFFFF"/>
              </a:solidFill>
              <a:latin typeface="Avenir Black"/>
              <a:cs typeface="Avenir Black"/>
            </a:endParaRPr>
          </a:p>
        </p:txBody>
      </p:sp>
      <p:pic>
        <p:nvPicPr>
          <p:cNvPr id="5" name="Picture 4" descr="cover darkwer cover .png">
            <a:extLst>
              <a:ext uri="{FF2B5EF4-FFF2-40B4-BE49-F238E27FC236}">
                <a16:creationId xmlns:a16="http://schemas.microsoft.com/office/drawing/2014/main" id="{4429CED0-E2EB-DE49-B2E7-0F54DF018C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967EE4A3-C365-B944-918C-9273C7E52FD5}"/>
              </a:ext>
            </a:extLst>
          </p:cNvPr>
          <p:cNvPicPr>
            <a:picLocks noChangeAspect="1"/>
          </p:cNvPicPr>
          <p:nvPr userDrawn="1"/>
        </p:nvPicPr>
        <p:blipFill>
          <a:blip r:embed="rId5"/>
          <a:stretch>
            <a:fillRect/>
          </a:stretch>
        </p:blipFill>
        <p:spPr>
          <a:xfrm>
            <a:off x="335280" y="320041"/>
            <a:ext cx="5974864" cy="1698439"/>
          </a:xfrm>
          <a:prstGeom prst="rect">
            <a:avLst/>
          </a:prstGeom>
        </p:spPr>
      </p:pic>
      <p:sp>
        <p:nvSpPr>
          <p:cNvPr id="11" name="Oval 10">
            <a:extLst>
              <a:ext uri="{FF2B5EF4-FFF2-40B4-BE49-F238E27FC236}">
                <a16:creationId xmlns:a16="http://schemas.microsoft.com/office/drawing/2014/main" id="{794C4AB6-1FFA-D64A-8370-950E957D9E15}"/>
              </a:ext>
            </a:extLst>
          </p:cNvPr>
          <p:cNvSpPr/>
          <p:nvPr userDrawn="1"/>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8A7123A1-41B7-0943-833F-D340A4CD89CC}"/>
              </a:ext>
            </a:extLst>
          </p:cNvPr>
          <p:cNvSpPr>
            <a:spLocks noGrp="1"/>
          </p:cNvSpPr>
          <p:nvPr>
            <p:ph type="title"/>
          </p:nvPr>
        </p:nvSpPr>
        <p:spPr>
          <a:xfrm>
            <a:off x="5568272" y="2018477"/>
            <a:ext cx="5166360" cy="2538283"/>
          </a:xfrm>
        </p:spPr>
        <p:txBody>
          <a:bodyPr>
            <a:normAutofit/>
          </a:bodyPr>
          <a:lstStyle>
            <a:lvl1pPr algn="ctr">
              <a:defRPr sz="5333">
                <a:solidFill>
                  <a:schemeClr val="bg1">
                    <a:lumMod val="95000"/>
                  </a:schemeClr>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5" name="Footer Placeholder 2">
            <a:extLst>
              <a:ext uri="{FF2B5EF4-FFF2-40B4-BE49-F238E27FC236}">
                <a16:creationId xmlns:a16="http://schemas.microsoft.com/office/drawing/2014/main" id="{19F2DBE9-9795-1342-AEAD-7A7CD4FBC91A}"/>
              </a:ext>
            </a:extLst>
          </p:cNvPr>
          <p:cNvSpPr>
            <a:spLocks noGrp="1"/>
          </p:cNvSpPr>
          <p:nvPr>
            <p:ph type="ftr" sz="quarter" idx="10"/>
          </p:nvPr>
        </p:nvSpPr>
        <p:spPr>
          <a:xfrm>
            <a:off x="6258337" y="5472371"/>
            <a:ext cx="3767512" cy="426036"/>
          </a:xfrm>
          <a:prstGeom prst="rect">
            <a:avLst/>
          </a:prstGeom>
          <a:ln>
            <a:noFill/>
          </a:ln>
        </p:spPr>
        <p:txBody>
          <a:bodyPr/>
          <a:lstStyle>
            <a:lvl1pPr algn="ctr">
              <a:defRPr>
                <a:solidFill>
                  <a:srgbClr val="FFFFFF"/>
                </a:solidFill>
                <a:latin typeface="Calibri" panose="020F0502020204030204" pitchFamily="34" charset="0"/>
                <a:cs typeface="Calibri" panose="020F0502020204030204" pitchFamily="34" charset="0"/>
              </a:defRPr>
            </a:lvl1pPr>
          </a:lstStyle>
          <a:p>
            <a:r>
              <a:rPr lang="en-US"/>
              <a:t>Naeemullah Khan</a:t>
            </a:r>
            <a:endParaRPr lang="en-US" dirty="0"/>
          </a:p>
        </p:txBody>
      </p:sp>
    </p:spTree>
    <p:extLst>
      <p:ext uri="{BB962C8B-B14F-4D97-AF65-F5344CB8AC3E}">
        <p14:creationId xmlns:p14="http://schemas.microsoft.com/office/powerpoint/2010/main" val="1354270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Calibri" panose="020F0502020204030204" pitchFamily="34" charset="0"/>
                <a:cs typeface="Calibri" panose="020F0502020204030204" pitchFamily="34" charset="0"/>
              </a:defRPr>
            </a:lvl1pPr>
          </a:lstStyle>
          <a:p>
            <a:r>
              <a:rPr lang="en-US" dirty="0"/>
              <a:t>Click to edit title</a:t>
            </a:r>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atin typeface="Calibri" panose="020F0502020204030204" pitchFamily="34" charset="0"/>
                <a:cs typeface="Calibri" panose="020F050202020403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Calibri" panose="020F0502020204030204" pitchFamily="34" charset="0"/>
                <a:cs typeface="Calibri" panose="020F050202020403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text </a:t>
            </a:r>
          </a:p>
        </p:txBody>
      </p:sp>
      <p:sp>
        <p:nvSpPr>
          <p:cNvPr id="8" name="Rectangle 7"/>
          <p:cNvSpPr/>
          <p:nvPr userDrawn="1"/>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8FCC6F6-0FFB-F942-9D27-0D371F5C61D8}"/>
              </a:ext>
            </a:extLst>
          </p:cNvPr>
          <p:cNvPicPr>
            <a:picLocks noChangeAspect="1"/>
          </p:cNvPicPr>
          <p:nvPr userDrawn="1"/>
        </p:nvPicPr>
        <p:blipFill>
          <a:blip r:embed="rId2"/>
          <a:stretch>
            <a:fillRect/>
          </a:stretch>
        </p:blipFill>
        <p:spPr>
          <a:xfrm>
            <a:off x="568504" y="6064780"/>
            <a:ext cx="3335867" cy="948267"/>
          </a:xfrm>
          <a:prstGeom prst="rect">
            <a:avLst/>
          </a:prstGeom>
        </p:spPr>
      </p:pic>
      <p:sp>
        <p:nvSpPr>
          <p:cNvPr id="11" name="Footer Placeholder 2">
            <a:extLst>
              <a:ext uri="{FF2B5EF4-FFF2-40B4-BE49-F238E27FC236}">
                <a16:creationId xmlns:a16="http://schemas.microsoft.com/office/drawing/2014/main" id="{14A3D148-4425-F44F-9475-3F18C33D5679}"/>
              </a:ext>
            </a:extLst>
          </p:cNvPr>
          <p:cNvSpPr>
            <a:spLocks noGrp="1"/>
          </p:cNvSpPr>
          <p:nvPr>
            <p:ph type="ftr" sz="quarter" idx="11"/>
          </p:nvPr>
        </p:nvSpPr>
        <p:spPr>
          <a:xfrm>
            <a:off x="7741328" y="6295441"/>
            <a:ext cx="3841073" cy="426036"/>
          </a:xfrm>
          <a:prstGeom prst="rect">
            <a:avLst/>
          </a:prstGeom>
          <a:ln>
            <a:noFill/>
          </a:ln>
        </p:spPr>
        <p:txBody>
          <a:bodyPr/>
          <a:lstStyle>
            <a:lvl1pPr algn="r">
              <a:defRPr>
                <a:solidFill>
                  <a:srgbClr val="FFFFFF"/>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Tree>
    <p:extLst>
      <p:ext uri="{BB962C8B-B14F-4D97-AF65-F5344CB8AC3E}">
        <p14:creationId xmlns:p14="http://schemas.microsoft.com/office/powerpoint/2010/main" val="2301521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atin typeface="Calibri" panose="020F0502020204030204" pitchFamily="34" charset="0"/>
                <a:cs typeface="Calibri" panose="020F0502020204030204" pitchFamily="34" charset="0"/>
              </a:defRPr>
            </a:lvl1pPr>
          </a:lstStyle>
          <a:p>
            <a:endParaRPr lang="en-US"/>
          </a:p>
        </p:txBody>
      </p:sp>
      <p:sp>
        <p:nvSpPr>
          <p:cNvPr id="7" name="Rectangle 6"/>
          <p:cNvSpPr/>
          <p:nvPr userDrawn="1"/>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3" name="Rectangle 12"/>
          <p:cNvSpPr/>
          <p:nvPr userDrawn="1"/>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Calibri" panose="020F0502020204030204" pitchFamily="34" charset="0"/>
                <a:cs typeface="Calibri" panose="020F0502020204030204" pitchFamily="34" charset="0"/>
              </a:defRPr>
            </a:lvl1pPr>
          </a:lstStyle>
          <a:p>
            <a:r>
              <a:rPr lang="en-US" dirty="0"/>
              <a:t>Click to edit title</a:t>
            </a:r>
          </a:p>
        </p:txBody>
      </p:sp>
      <p:pic>
        <p:nvPicPr>
          <p:cNvPr id="15" name="Picture 14">
            <a:extLst>
              <a:ext uri="{FF2B5EF4-FFF2-40B4-BE49-F238E27FC236}">
                <a16:creationId xmlns:a16="http://schemas.microsoft.com/office/drawing/2014/main" id="{890C5872-B34D-084F-A3C1-51EDC337E3A9}"/>
              </a:ext>
            </a:extLst>
          </p:cNvPr>
          <p:cNvPicPr>
            <a:picLocks noChangeAspect="1"/>
          </p:cNvPicPr>
          <p:nvPr userDrawn="1"/>
        </p:nvPicPr>
        <p:blipFill>
          <a:blip r:embed="rId3"/>
          <a:stretch>
            <a:fillRect/>
          </a:stretch>
        </p:blipFill>
        <p:spPr>
          <a:xfrm>
            <a:off x="568504" y="6064780"/>
            <a:ext cx="3335867" cy="948267"/>
          </a:xfrm>
          <a:prstGeom prst="rect">
            <a:avLst/>
          </a:prstGeom>
        </p:spPr>
      </p:pic>
      <p:sp>
        <p:nvSpPr>
          <p:cNvPr id="16" name="Footer Placeholder 2">
            <a:extLst>
              <a:ext uri="{FF2B5EF4-FFF2-40B4-BE49-F238E27FC236}">
                <a16:creationId xmlns:a16="http://schemas.microsoft.com/office/drawing/2014/main" id="{7119E40F-52FA-7A4F-AA5C-40DE51622A63}"/>
              </a:ext>
            </a:extLst>
          </p:cNvPr>
          <p:cNvSpPr>
            <a:spLocks noGrp="1"/>
          </p:cNvSpPr>
          <p:nvPr>
            <p:ph type="ftr" sz="quarter" idx="11"/>
          </p:nvPr>
        </p:nvSpPr>
        <p:spPr>
          <a:xfrm>
            <a:off x="7741329" y="6295441"/>
            <a:ext cx="3841072" cy="426036"/>
          </a:xfrm>
          <a:prstGeom prst="rect">
            <a:avLst/>
          </a:prstGeom>
          <a:ln>
            <a:noFill/>
          </a:ln>
        </p:spPr>
        <p:txBody>
          <a:bodyPr/>
          <a:lstStyle>
            <a:lvl1pPr algn="r">
              <a:defRPr>
                <a:solidFill>
                  <a:srgbClr val="FFFFFF"/>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Tree>
    <p:extLst>
      <p:ext uri="{BB962C8B-B14F-4D97-AF65-F5344CB8AC3E}">
        <p14:creationId xmlns:p14="http://schemas.microsoft.com/office/powerpoint/2010/main" val="1257771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0" name="Rectangle 9"/>
          <p:cNvSpPr/>
          <p:nvPr userDrawn="1"/>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1" name="Title 1"/>
          <p:cNvSpPr txBox="1">
            <a:spLocks/>
          </p:cNvSpPr>
          <p:nvPr userDrawn="1"/>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a:latin typeface="Calibri" panose="020F0502020204030204" pitchFamily="34" charset="0"/>
                <a:cs typeface="Calibri" panose="020F0502020204030204" pitchFamily="34" charset="0"/>
              </a:rPr>
              <a:t>Click to edit title</a:t>
            </a:r>
          </a:p>
        </p:txBody>
      </p:sp>
      <p:pic>
        <p:nvPicPr>
          <p:cNvPr id="13" name="Picture 12">
            <a:extLst>
              <a:ext uri="{FF2B5EF4-FFF2-40B4-BE49-F238E27FC236}">
                <a16:creationId xmlns:a16="http://schemas.microsoft.com/office/drawing/2014/main" id="{D0B2E7D4-9C9C-7D40-9604-32216A724B96}"/>
              </a:ext>
            </a:extLst>
          </p:cNvPr>
          <p:cNvPicPr>
            <a:picLocks noChangeAspect="1"/>
          </p:cNvPicPr>
          <p:nvPr userDrawn="1"/>
        </p:nvPicPr>
        <p:blipFill>
          <a:blip r:embed="rId3"/>
          <a:stretch>
            <a:fillRect/>
          </a:stretch>
        </p:blipFill>
        <p:spPr>
          <a:xfrm>
            <a:off x="568504" y="6064780"/>
            <a:ext cx="3335867" cy="948267"/>
          </a:xfrm>
          <a:prstGeom prst="rect">
            <a:avLst/>
          </a:prstGeom>
        </p:spPr>
      </p:pic>
      <p:sp>
        <p:nvSpPr>
          <p:cNvPr id="9" name="Footer Placeholder 2">
            <a:extLst>
              <a:ext uri="{FF2B5EF4-FFF2-40B4-BE49-F238E27FC236}">
                <a16:creationId xmlns:a16="http://schemas.microsoft.com/office/drawing/2014/main" id="{BC2802BE-5F09-CA45-B449-FA76AA451C0C}"/>
              </a:ext>
            </a:extLst>
          </p:cNvPr>
          <p:cNvSpPr>
            <a:spLocks noGrp="1"/>
          </p:cNvSpPr>
          <p:nvPr>
            <p:ph type="ftr" sz="quarter" idx="11"/>
          </p:nvPr>
        </p:nvSpPr>
        <p:spPr>
          <a:xfrm>
            <a:off x="7741329" y="6295441"/>
            <a:ext cx="3841072" cy="426036"/>
          </a:xfrm>
          <a:prstGeom prst="rect">
            <a:avLst/>
          </a:prstGeom>
          <a:ln>
            <a:noFill/>
          </a:ln>
        </p:spPr>
        <p:txBody>
          <a:bodyPr/>
          <a:lstStyle>
            <a:lvl1pPr algn="r">
              <a:defRPr>
                <a:solidFill>
                  <a:srgbClr val="FFFFFF"/>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Tree>
    <p:extLst>
      <p:ext uri="{BB962C8B-B14F-4D97-AF65-F5344CB8AC3E}">
        <p14:creationId xmlns:p14="http://schemas.microsoft.com/office/powerpoint/2010/main" val="61328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II Visual Slide">
    <p:bg>
      <p:bgPr>
        <a:blipFill rotWithShape="1">
          <a:blip r:embed="rId2">
            <a:extLst>
              <a:ext uri="{BEBA8EAE-BF5A-486C-A8C5-ECC9F3942E4B}">
                <a14:imgProps xmlns:a14="http://schemas.microsoft.com/office/drawing/2010/main">
                  <a14:imgLayer r:embed="rId3">
                    <a14:imgEffect>
                      <a14:sharpenSoften amount="1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9" name="Subtitle 2"/>
          <p:cNvSpPr txBox="1">
            <a:spLocks/>
          </p:cNvSpPr>
          <p:nvPr userDrawn="1"/>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79F93BF-BA46-2A4D-BDBB-40E30722BD46}"/>
              </a:ext>
            </a:extLst>
          </p:cNvPr>
          <p:cNvSpPr txBox="1"/>
          <p:nvPr userDrawn="1"/>
        </p:nvSpPr>
        <p:spPr>
          <a:xfrm>
            <a:off x="6249880" y="2177988"/>
            <a:ext cx="0" cy="0"/>
          </a:xfrm>
          <a:prstGeom prst="rect">
            <a:avLst/>
          </a:prstGeom>
        </p:spPr>
        <p:txBody>
          <a:bodyPr vert="horz" wrap="none" lIns="121920" tIns="60960" rIns="121920" bIns="60960" rtlCol="0" anchor="ctr">
            <a:normAutofit fontScale="25000" lnSpcReduction="20000"/>
          </a:bodyPr>
          <a:lstStyle/>
          <a:p>
            <a:endParaRPr lang="en-US" sz="4800" dirty="0">
              <a:solidFill>
                <a:srgbClr val="FFFFFF"/>
              </a:solidFill>
              <a:latin typeface="Calibri" panose="020F0502020204030204" pitchFamily="34" charset="0"/>
              <a:cs typeface="Calibri" panose="020F0502020204030204" pitchFamily="34" charset="0"/>
            </a:endParaRPr>
          </a:p>
        </p:txBody>
      </p:sp>
      <p:pic>
        <p:nvPicPr>
          <p:cNvPr id="5" name="Picture 4" descr="cover darkwer cover .png">
            <a:extLst>
              <a:ext uri="{FF2B5EF4-FFF2-40B4-BE49-F238E27FC236}">
                <a16:creationId xmlns:a16="http://schemas.microsoft.com/office/drawing/2014/main" id="{4429CED0-E2EB-DE49-B2E7-0F54DF018C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967EE4A3-C365-B944-918C-9273C7E52FD5}"/>
              </a:ext>
            </a:extLst>
          </p:cNvPr>
          <p:cNvPicPr>
            <a:picLocks noChangeAspect="1"/>
          </p:cNvPicPr>
          <p:nvPr userDrawn="1"/>
        </p:nvPicPr>
        <p:blipFill>
          <a:blip r:embed="rId5"/>
          <a:stretch>
            <a:fillRect/>
          </a:stretch>
        </p:blipFill>
        <p:spPr>
          <a:xfrm>
            <a:off x="2166256" y="763995"/>
            <a:ext cx="7617216" cy="2165300"/>
          </a:xfrm>
          <a:prstGeom prst="rect">
            <a:avLst/>
          </a:prstGeom>
        </p:spPr>
      </p:pic>
    </p:spTree>
    <p:extLst>
      <p:ext uri="{BB962C8B-B14F-4D97-AF65-F5344CB8AC3E}">
        <p14:creationId xmlns:p14="http://schemas.microsoft.com/office/powerpoint/2010/main" val="287871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s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userDrawn="1"/>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9" name="Subtitle 2"/>
          <p:cNvSpPr txBox="1">
            <a:spLocks/>
          </p:cNvSpPr>
          <p:nvPr userDrawn="1"/>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4C87F3E-7D19-014E-A9D6-4DE1FC8B6EDC}"/>
              </a:ext>
            </a:extLst>
          </p:cNvPr>
          <p:cNvPicPr>
            <a:picLocks noChangeAspect="1"/>
          </p:cNvPicPr>
          <p:nvPr userDrawn="1"/>
        </p:nvPicPr>
        <p:blipFill>
          <a:blip r:embed="rId3"/>
          <a:stretch>
            <a:fillRect/>
          </a:stretch>
        </p:blipFill>
        <p:spPr>
          <a:xfrm>
            <a:off x="222510" y="228788"/>
            <a:ext cx="5873489" cy="1669621"/>
          </a:xfrm>
          <a:prstGeom prst="rect">
            <a:avLst/>
          </a:prstGeom>
        </p:spPr>
      </p:pic>
      <p:sp>
        <p:nvSpPr>
          <p:cNvPr id="8" name="Footer Placeholder 2">
            <a:extLst>
              <a:ext uri="{FF2B5EF4-FFF2-40B4-BE49-F238E27FC236}">
                <a16:creationId xmlns:a16="http://schemas.microsoft.com/office/drawing/2014/main" id="{9ED46E24-5BEB-9744-A539-7A2222FFADD9}"/>
              </a:ext>
            </a:extLst>
          </p:cNvPr>
          <p:cNvSpPr>
            <a:spLocks noGrp="1"/>
          </p:cNvSpPr>
          <p:nvPr>
            <p:ph type="ftr" sz="quarter" idx="10"/>
          </p:nvPr>
        </p:nvSpPr>
        <p:spPr>
          <a:xfrm>
            <a:off x="6258337" y="5472371"/>
            <a:ext cx="3767512" cy="426036"/>
          </a:xfrm>
          <a:prstGeom prst="rect">
            <a:avLst/>
          </a:prstGeom>
          <a:ln>
            <a:noFill/>
          </a:ln>
        </p:spPr>
        <p:txBody>
          <a:bodyPr/>
          <a:lstStyle>
            <a:lvl1pPr algn="ctr">
              <a:defRPr>
                <a:solidFill>
                  <a:srgbClr val="FFFFFF"/>
                </a:solidFill>
                <a:latin typeface="Calibri" panose="020F0502020204030204" pitchFamily="34" charset="0"/>
                <a:cs typeface="Calibri" panose="020F0502020204030204" pitchFamily="34" charset="0"/>
              </a:defRPr>
            </a:lvl1pPr>
          </a:lstStyle>
          <a:p>
            <a:r>
              <a:rPr lang="en-US"/>
              <a:t>Naeemullah Khan</a:t>
            </a:r>
            <a:endParaRPr lang="en-US" dirty="0"/>
          </a:p>
        </p:txBody>
      </p:sp>
      <p:sp>
        <p:nvSpPr>
          <p:cNvPr id="10" name="Title 1">
            <a:extLst>
              <a:ext uri="{FF2B5EF4-FFF2-40B4-BE49-F238E27FC236}">
                <a16:creationId xmlns:a16="http://schemas.microsoft.com/office/drawing/2014/main" id="{CEA3C9D2-45EF-CE47-8933-7B52D8184A69}"/>
              </a:ext>
            </a:extLst>
          </p:cNvPr>
          <p:cNvSpPr>
            <a:spLocks noGrp="1"/>
          </p:cNvSpPr>
          <p:nvPr>
            <p:ph type="title"/>
          </p:nvPr>
        </p:nvSpPr>
        <p:spPr>
          <a:xfrm>
            <a:off x="5568272" y="2018477"/>
            <a:ext cx="5166360" cy="2538283"/>
          </a:xfrm>
        </p:spPr>
        <p:txBody>
          <a:bodyPr>
            <a:normAutofit/>
          </a:bodyPr>
          <a:lstStyle>
            <a:lvl1pPr algn="ctr">
              <a:defRPr sz="5333">
                <a:solidFill>
                  <a:schemeClr val="bg1">
                    <a:lumMod val="95000"/>
                  </a:schemeClr>
                </a:solidFill>
                <a:latin typeface="Calibri" panose="020F0502020204030204" pitchFamily="34" charset="0"/>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170139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solidFill>
                  <a:srgbClr val="CCCCCC"/>
                </a:solidFill>
                <a:latin typeface="Calibri" panose="020F0502020204030204" pitchFamily="34" charset="0"/>
                <a:cs typeface="Calibri" panose="020F0502020204030204" pitchFamily="34" charset="0"/>
              </a:defRPr>
            </a:lvl1pPr>
          </a:lstStyle>
          <a:p>
            <a:r>
              <a:rPr lang="en-US" dirty="0"/>
              <a:t>Click to edit title</a:t>
            </a:r>
          </a:p>
        </p:txBody>
      </p:sp>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Calibri" panose="020F0502020204030204" pitchFamily="34" charset="0"/>
                <a:cs typeface="Calibri" panose="020F050202020403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text </a:t>
            </a:r>
          </a:p>
        </p:txBody>
      </p:sp>
      <p:pic>
        <p:nvPicPr>
          <p:cNvPr id="9" name="Picture 8">
            <a:extLst>
              <a:ext uri="{FF2B5EF4-FFF2-40B4-BE49-F238E27FC236}">
                <a16:creationId xmlns:a16="http://schemas.microsoft.com/office/drawing/2014/main" id="{BE56C842-9BEE-8A4A-A9C2-79D1ADE305AB}"/>
              </a:ext>
            </a:extLst>
          </p:cNvPr>
          <p:cNvPicPr>
            <a:picLocks noChangeAspect="1"/>
          </p:cNvPicPr>
          <p:nvPr userDrawn="1"/>
        </p:nvPicPr>
        <p:blipFill>
          <a:blip r:embed="rId3"/>
          <a:stretch>
            <a:fillRect/>
          </a:stretch>
        </p:blipFill>
        <p:spPr>
          <a:xfrm>
            <a:off x="568504" y="6064780"/>
            <a:ext cx="3335867" cy="948267"/>
          </a:xfrm>
          <a:prstGeom prst="rect">
            <a:avLst/>
          </a:prstGeom>
        </p:spPr>
      </p:pic>
      <p:sp>
        <p:nvSpPr>
          <p:cNvPr id="7" name="Footer Placeholder 2">
            <a:extLst>
              <a:ext uri="{FF2B5EF4-FFF2-40B4-BE49-F238E27FC236}">
                <a16:creationId xmlns:a16="http://schemas.microsoft.com/office/drawing/2014/main" id="{CA5231E4-8FC8-4D4C-A391-32C0A88EF233}"/>
              </a:ext>
            </a:extLst>
          </p:cNvPr>
          <p:cNvSpPr>
            <a:spLocks noGrp="1"/>
          </p:cNvSpPr>
          <p:nvPr>
            <p:ph type="ftr" sz="quarter" idx="11"/>
          </p:nvPr>
        </p:nvSpPr>
        <p:spPr>
          <a:xfrm>
            <a:off x="7741329" y="6295441"/>
            <a:ext cx="3841072" cy="426036"/>
          </a:xfrm>
          <a:prstGeom prst="rect">
            <a:avLst/>
          </a:prstGeom>
          <a:ln>
            <a:noFill/>
          </a:ln>
        </p:spPr>
        <p:txBody>
          <a:bodyPr/>
          <a:lstStyle>
            <a:lvl1pPr algn="r">
              <a:defRPr>
                <a:solidFill>
                  <a:srgbClr val="FFFFFF"/>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Tree>
    <p:extLst>
      <p:ext uri="{BB962C8B-B14F-4D97-AF65-F5344CB8AC3E}">
        <p14:creationId xmlns:p14="http://schemas.microsoft.com/office/powerpoint/2010/main" val="3424999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3" name="Content Placeholder 2"/>
          <p:cNvSpPr>
            <a:spLocks noGrp="1"/>
          </p:cNvSpPr>
          <p:nvPr>
            <p:ph idx="1" hasCustomPrompt="1"/>
          </p:nvPr>
        </p:nvSpPr>
        <p:spPr>
          <a:xfrm>
            <a:off x="609600" y="1339379"/>
            <a:ext cx="10972800" cy="4635157"/>
          </a:xfrm>
          <a:noFill/>
        </p:spPr>
        <p:txBody>
          <a:bodyPr/>
          <a:lstStyle>
            <a:lvl1pPr>
              <a:defRPr>
                <a:latin typeface="Calibri" panose="020F0502020204030204" pitchFamily="34" charset="0"/>
                <a:cs typeface="Calibri" panose="020F0502020204030204" pitchFamily="34" charset="0"/>
              </a:defRPr>
            </a:lvl1pPr>
            <a:lvl2pPr marL="796780">
              <a:defRPr>
                <a:latin typeface="Calibri" panose="020F0502020204030204" pitchFamily="34" charset="0"/>
                <a:cs typeface="Calibri" panose="020F0502020204030204" pitchFamily="34" charset="0"/>
              </a:defRPr>
            </a:lvl2pPr>
            <a:lvl3pPr marL="1142371">
              <a:defRPr>
                <a:latin typeface="Calibri" panose="020F0502020204030204" pitchFamily="34" charset="0"/>
                <a:cs typeface="Calibri" panose="020F0502020204030204" pitchFamily="34" charset="0"/>
              </a:defRPr>
            </a:lvl3pPr>
            <a:lvl4pPr marL="1463963">
              <a:defRPr>
                <a:latin typeface="Calibri" panose="020F0502020204030204" pitchFamily="34" charset="0"/>
                <a:cs typeface="Calibri" panose="020F0502020204030204" pitchFamily="34" charset="0"/>
              </a:defRPr>
            </a:lvl4pPr>
            <a:lvl5pPr marL="1737557">
              <a:defRPr>
                <a:latin typeface="Calibri" panose="020F0502020204030204" pitchFamily="34" charset="0"/>
                <a:cs typeface="Calibri" panose="020F0502020204030204" pitchFamily="34" charset="0"/>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atin typeface="Calibri" panose="020F0502020204030204" pitchFamily="34" charset="0"/>
                <a:cs typeface="Calibri" panose="020F0502020204030204" pitchFamily="34" charset="0"/>
              </a:defRPr>
            </a:lvl1pPr>
          </a:lstStyle>
          <a:p>
            <a:endParaRPr lang="en-US" dirty="0"/>
          </a:p>
        </p:txBody>
      </p:sp>
      <p:sp>
        <p:nvSpPr>
          <p:cNvPr id="13" name="Rectangle 12"/>
          <p:cNvSpPr/>
          <p:nvPr userDrawn="1"/>
        </p:nvSpPr>
        <p:spPr>
          <a:xfrm>
            <a:off x="0" y="-13249"/>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4" name="Title 1"/>
          <p:cNvSpPr>
            <a:spLocks noGrp="1"/>
          </p:cNvSpPr>
          <p:nvPr>
            <p:ph type="title" hasCustomPrompt="1"/>
          </p:nvPr>
        </p:nvSpPr>
        <p:spPr>
          <a:xfrm>
            <a:off x="609600" y="14938"/>
            <a:ext cx="10972800" cy="976297"/>
          </a:xfrm>
        </p:spPr>
        <p:txBody>
          <a:bodyPr>
            <a:normAutofit/>
          </a:bodyPr>
          <a:lstStyle>
            <a:lvl1pPr>
              <a:defRPr sz="4800">
                <a:solidFill>
                  <a:srgbClr val="FFFFFF"/>
                </a:solidFill>
                <a:latin typeface="Calibri" panose="020F0502020204030204" pitchFamily="34" charset="0"/>
                <a:cs typeface="Calibri" panose="020F0502020204030204" pitchFamily="34" charset="0"/>
              </a:defRPr>
            </a:lvl1pPr>
          </a:lstStyle>
          <a:p>
            <a:r>
              <a:rPr lang="en-US" dirty="0"/>
              <a:t>Click to edit title</a:t>
            </a:r>
          </a:p>
        </p:txBody>
      </p:sp>
      <p:pic>
        <p:nvPicPr>
          <p:cNvPr id="10" name="Picture 9">
            <a:extLst>
              <a:ext uri="{FF2B5EF4-FFF2-40B4-BE49-F238E27FC236}">
                <a16:creationId xmlns:a16="http://schemas.microsoft.com/office/drawing/2014/main" id="{6E0B47B2-9A34-9C45-A5A8-F039013BD81A}"/>
              </a:ext>
            </a:extLst>
          </p:cNvPr>
          <p:cNvPicPr>
            <a:picLocks noChangeAspect="1"/>
          </p:cNvPicPr>
          <p:nvPr userDrawn="1"/>
        </p:nvPicPr>
        <p:blipFill>
          <a:blip r:embed="rId3"/>
          <a:stretch>
            <a:fillRect/>
          </a:stretch>
        </p:blipFill>
        <p:spPr>
          <a:xfrm>
            <a:off x="568504" y="6064780"/>
            <a:ext cx="3335867" cy="948267"/>
          </a:xfrm>
          <a:prstGeom prst="rect">
            <a:avLst/>
          </a:prstGeom>
        </p:spPr>
      </p:pic>
      <p:sp>
        <p:nvSpPr>
          <p:cNvPr id="16" name="Footer Placeholder 2">
            <a:extLst>
              <a:ext uri="{FF2B5EF4-FFF2-40B4-BE49-F238E27FC236}">
                <a16:creationId xmlns:a16="http://schemas.microsoft.com/office/drawing/2014/main" id="{4A78D396-F9F0-8F4C-8B15-F06262E7F69D}"/>
              </a:ext>
            </a:extLst>
          </p:cNvPr>
          <p:cNvSpPr>
            <a:spLocks noGrp="1"/>
          </p:cNvSpPr>
          <p:nvPr>
            <p:ph type="ftr" sz="quarter" idx="11"/>
          </p:nvPr>
        </p:nvSpPr>
        <p:spPr>
          <a:xfrm>
            <a:off x="4472875" y="6338077"/>
            <a:ext cx="3841072" cy="426036"/>
          </a:xfrm>
          <a:prstGeom prst="rect">
            <a:avLst/>
          </a:prstGeom>
          <a:ln>
            <a:noFill/>
          </a:ln>
        </p:spPr>
        <p:txBody>
          <a:bodyPr/>
          <a:lstStyle>
            <a:lvl1pPr algn="r">
              <a:defRPr>
                <a:solidFill>
                  <a:srgbClr val="FFFFFF"/>
                </a:solidFill>
                <a:latin typeface="Calibri" panose="020F0502020204030204" pitchFamily="34" charset="0"/>
                <a:cs typeface="Calibri" panose="020F0502020204030204" pitchFamily="34" charset="0"/>
              </a:defRPr>
            </a:lvl1pPr>
          </a:lstStyle>
          <a:p>
            <a:pPr algn="l"/>
            <a:r>
              <a:rPr lang="en-US" dirty="0"/>
              <a:t>Naeemullah Khan</a:t>
            </a:r>
          </a:p>
        </p:txBody>
      </p:sp>
      <p:sp>
        <p:nvSpPr>
          <p:cNvPr id="2" name="Slide Number Placeholder 1">
            <a:extLst>
              <a:ext uri="{FF2B5EF4-FFF2-40B4-BE49-F238E27FC236}">
                <a16:creationId xmlns:a16="http://schemas.microsoft.com/office/drawing/2014/main" id="{F0D396F3-94FC-A7ED-E822-58DA24CF51B1}"/>
              </a:ext>
            </a:extLst>
          </p:cNvPr>
          <p:cNvSpPr>
            <a:spLocks noGrp="1"/>
          </p:cNvSpPr>
          <p:nvPr>
            <p:ph type="sldNum" sz="quarter" idx="12"/>
          </p:nvPr>
        </p:nvSpPr>
        <p:spPr/>
        <p:txBody>
          <a:bodyPr/>
          <a:lstStyle/>
          <a:p>
            <a:fld id="{0AAD9808-B8FF-234B-9F8F-A11739FAEBE4}" type="slidenum">
              <a:rPr lang="en-PK" smtClean="0"/>
              <a:t>‹#›</a:t>
            </a:fld>
            <a:endParaRPr lang="en-PK"/>
          </a:p>
        </p:txBody>
      </p:sp>
    </p:spTree>
    <p:extLst>
      <p:ext uri="{BB962C8B-B14F-4D97-AF65-F5344CB8AC3E}">
        <p14:creationId xmlns:p14="http://schemas.microsoft.com/office/powerpoint/2010/main" val="1608266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out Footer">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5152861"/>
          </a:xfrm>
          <a:noFill/>
        </p:spPr>
        <p:txBody>
          <a:bodyPr/>
          <a:lstStyle>
            <a:lvl1pPr>
              <a:defRPr>
                <a:latin typeface="Calibri" panose="020F0502020204030204" pitchFamily="34" charset="0"/>
                <a:cs typeface="Calibri" panose="020F0502020204030204" pitchFamily="34" charset="0"/>
              </a:defRPr>
            </a:lvl1pPr>
            <a:lvl2pPr marL="796780">
              <a:defRPr>
                <a:latin typeface="Calibri" panose="020F0502020204030204" pitchFamily="34" charset="0"/>
                <a:cs typeface="Calibri" panose="020F0502020204030204" pitchFamily="34" charset="0"/>
              </a:defRPr>
            </a:lvl2pPr>
            <a:lvl3pPr marL="1142371">
              <a:defRPr>
                <a:latin typeface="Calibri" panose="020F0502020204030204" pitchFamily="34" charset="0"/>
                <a:cs typeface="Calibri" panose="020F0502020204030204" pitchFamily="34" charset="0"/>
              </a:defRPr>
            </a:lvl3pPr>
            <a:lvl4pPr marL="1463963">
              <a:defRPr>
                <a:latin typeface="Calibri" panose="020F0502020204030204" pitchFamily="34" charset="0"/>
                <a:cs typeface="Calibri" panose="020F0502020204030204" pitchFamily="34" charset="0"/>
              </a:defRPr>
            </a:lvl4pPr>
            <a:lvl5pPr marL="1737557">
              <a:defRPr>
                <a:latin typeface="Calibri" panose="020F0502020204030204" pitchFamily="34" charset="0"/>
                <a:cs typeface="Calibri" panose="020F0502020204030204" pitchFamily="34" charset="0"/>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13249"/>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4" name="Title 1"/>
          <p:cNvSpPr>
            <a:spLocks noGrp="1"/>
          </p:cNvSpPr>
          <p:nvPr>
            <p:ph type="title" hasCustomPrompt="1"/>
          </p:nvPr>
        </p:nvSpPr>
        <p:spPr>
          <a:xfrm>
            <a:off x="609600" y="14938"/>
            <a:ext cx="8246533" cy="976297"/>
          </a:xfrm>
        </p:spPr>
        <p:txBody>
          <a:bodyPr>
            <a:normAutofit/>
          </a:bodyPr>
          <a:lstStyle>
            <a:lvl1pPr>
              <a:defRPr sz="4800">
                <a:solidFill>
                  <a:srgbClr val="FFFFFF"/>
                </a:solidFill>
                <a:latin typeface="Calibri" panose="020F0502020204030204" pitchFamily="34" charset="0"/>
                <a:cs typeface="Calibri" panose="020F0502020204030204" pitchFamily="34" charset="0"/>
              </a:defRPr>
            </a:lvl1pPr>
          </a:lstStyle>
          <a:p>
            <a:r>
              <a:rPr lang="en-US" dirty="0"/>
              <a:t>Click to edit title</a:t>
            </a:r>
          </a:p>
        </p:txBody>
      </p:sp>
      <p:pic>
        <p:nvPicPr>
          <p:cNvPr id="10" name="Picture 9">
            <a:extLst>
              <a:ext uri="{FF2B5EF4-FFF2-40B4-BE49-F238E27FC236}">
                <a16:creationId xmlns:a16="http://schemas.microsoft.com/office/drawing/2014/main" id="{6E0B47B2-9A34-9C45-A5A8-F039013BD81A}"/>
              </a:ext>
            </a:extLst>
          </p:cNvPr>
          <p:cNvPicPr>
            <a:picLocks noChangeAspect="1"/>
          </p:cNvPicPr>
          <p:nvPr userDrawn="1"/>
        </p:nvPicPr>
        <p:blipFill>
          <a:blip r:embed="rId3"/>
          <a:stretch>
            <a:fillRect/>
          </a:stretch>
        </p:blipFill>
        <p:spPr>
          <a:xfrm>
            <a:off x="8856133" y="28952"/>
            <a:ext cx="3335867" cy="948267"/>
          </a:xfrm>
          <a:prstGeom prst="rect">
            <a:avLst/>
          </a:prstGeom>
        </p:spPr>
      </p:pic>
      <p:sp>
        <p:nvSpPr>
          <p:cNvPr id="6" name="Footer Placeholder 2">
            <a:extLst>
              <a:ext uri="{FF2B5EF4-FFF2-40B4-BE49-F238E27FC236}">
                <a16:creationId xmlns:a16="http://schemas.microsoft.com/office/drawing/2014/main" id="{A3241145-1A93-434D-8B36-1FF7405EC394}"/>
              </a:ext>
            </a:extLst>
          </p:cNvPr>
          <p:cNvSpPr>
            <a:spLocks noGrp="1"/>
          </p:cNvSpPr>
          <p:nvPr>
            <p:ph type="ftr" sz="quarter" idx="11"/>
          </p:nvPr>
        </p:nvSpPr>
        <p:spPr>
          <a:xfrm>
            <a:off x="4540928" y="6356351"/>
            <a:ext cx="3841072" cy="426036"/>
          </a:xfrm>
          <a:prstGeom prst="rect">
            <a:avLst/>
          </a:prstGeom>
          <a:ln>
            <a:noFill/>
          </a:ln>
        </p:spPr>
        <p:txBody>
          <a:bodyPr/>
          <a:lstStyle>
            <a:lvl1pPr algn="r">
              <a:defRPr>
                <a:solidFill>
                  <a:schemeClr val="tx2"/>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
        <p:nvSpPr>
          <p:cNvPr id="2" name="Slide Number Placeholder 1">
            <a:extLst>
              <a:ext uri="{FF2B5EF4-FFF2-40B4-BE49-F238E27FC236}">
                <a16:creationId xmlns:a16="http://schemas.microsoft.com/office/drawing/2014/main" id="{E4BF48CC-C2A9-342A-C40D-E680AA165B48}"/>
              </a:ext>
            </a:extLst>
          </p:cNvPr>
          <p:cNvSpPr>
            <a:spLocks noGrp="1"/>
          </p:cNvSpPr>
          <p:nvPr>
            <p:ph type="sldNum" sz="quarter" idx="12"/>
          </p:nvPr>
        </p:nvSpPr>
        <p:spPr/>
        <p:txBody>
          <a:bodyPr/>
          <a:lstStyle/>
          <a:p>
            <a:fld id="{0AAD9808-B8FF-234B-9F8F-A11739FAEBE4}" type="slidenum">
              <a:rPr lang="en-PK" smtClean="0"/>
              <a:t>‹#›</a:t>
            </a:fld>
            <a:endParaRPr lang="en-PK"/>
          </a:p>
        </p:txBody>
      </p:sp>
    </p:spTree>
    <p:extLst>
      <p:ext uri="{BB962C8B-B14F-4D97-AF65-F5344CB8AC3E}">
        <p14:creationId xmlns:p14="http://schemas.microsoft.com/office/powerpoint/2010/main" val="817306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Calibri" panose="020F0502020204030204" pitchFamily="34" charset="0"/>
                <a:cs typeface="Calibri" panose="020F0502020204030204" pitchFamily="34" charset="0"/>
              </a:defRPr>
            </a:lvl1pPr>
            <a:lvl2pPr>
              <a:defRPr sz="3200">
                <a:latin typeface="Avenir Book"/>
                <a:cs typeface="Avenir Book"/>
              </a:defRPr>
            </a:lvl2pPr>
            <a:lvl3pPr>
              <a:defRPr sz="2667">
                <a:latin typeface="Calibri" panose="020F0502020204030204" pitchFamily="34" charset="0"/>
                <a:cs typeface="Calibri" panose="020F0502020204030204" pitchFamily="34" charset="0"/>
              </a:defRPr>
            </a:lvl3pPr>
            <a:lvl4pPr>
              <a:defRPr sz="2400">
                <a:latin typeface="Calibri" panose="020F0502020204030204" pitchFamily="34" charset="0"/>
                <a:cs typeface="Calibri" panose="020F0502020204030204" pitchFamily="34" charset="0"/>
              </a:defRPr>
            </a:lvl4pPr>
            <a:lvl5pPr>
              <a:defRPr sz="2400">
                <a:latin typeface="Calibri" panose="020F0502020204030204" pitchFamily="34" charset="0"/>
                <a:cs typeface="Calibri" panose="020F0502020204030204" pitchFamily="34" charset="0"/>
              </a:defRPr>
            </a:lvl5pPr>
            <a:lvl6pPr>
              <a:defRPr sz="2400"/>
            </a:lvl6pPr>
            <a:lvl7pPr>
              <a:defRPr sz="2400"/>
            </a:lvl7pPr>
            <a:lvl8pPr>
              <a:defRPr sz="2400"/>
            </a:lvl8pPr>
            <a:lvl9pPr>
              <a:defRPr sz="2400"/>
            </a:lvl9pPr>
          </a:lstStyle>
          <a:p>
            <a:pPr lvl="0"/>
            <a:r>
              <a:rPr lang="en-US" dirty="0"/>
              <a:t>Click to edit text 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Calibri" panose="020F0502020204030204" pitchFamily="34" charset="0"/>
                <a:cs typeface="Calibri" panose="020F0502020204030204" pitchFamily="34" charset="0"/>
              </a:defRPr>
            </a:lvl1pPr>
            <a:lvl2pPr>
              <a:defRPr sz="3200">
                <a:latin typeface="Avenir Book"/>
                <a:cs typeface="Avenir Book"/>
              </a:defRPr>
            </a:lvl2pPr>
            <a:lvl3pPr>
              <a:defRPr sz="2667">
                <a:latin typeface="Calibri" panose="020F0502020204030204" pitchFamily="34" charset="0"/>
                <a:cs typeface="Calibri" panose="020F0502020204030204" pitchFamily="34" charset="0"/>
              </a:defRPr>
            </a:lvl3pPr>
            <a:lvl4pPr>
              <a:defRPr sz="2400">
                <a:latin typeface="Calibri" panose="020F0502020204030204" pitchFamily="34" charset="0"/>
                <a:cs typeface="Calibri" panose="020F0502020204030204" pitchFamily="34" charset="0"/>
              </a:defRPr>
            </a:lvl4pPr>
            <a:lvl5pPr>
              <a:defRPr sz="2400">
                <a:latin typeface="Calibri" panose="020F0502020204030204" pitchFamily="34" charset="0"/>
                <a:cs typeface="Calibri" panose="020F0502020204030204" pitchFamily="34" charset="0"/>
              </a:defRPr>
            </a:lvl5pPr>
            <a:lvl6pPr>
              <a:defRPr sz="2400"/>
            </a:lvl6pPr>
            <a:lvl7pPr>
              <a:defRPr sz="2400"/>
            </a:lvl7pPr>
            <a:lvl8pPr>
              <a:defRPr sz="2400"/>
            </a:lvl8pPr>
            <a:lvl9pPr>
              <a:defRPr sz="2400"/>
            </a:lvl9pPr>
          </a:lstStyle>
          <a:p>
            <a:pPr lvl="0"/>
            <a:r>
              <a:rPr lang="en-US" dirty="0"/>
              <a:t>Click to edit text 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13249"/>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4" name="Title 1"/>
          <p:cNvSpPr>
            <a:spLocks noGrp="1"/>
          </p:cNvSpPr>
          <p:nvPr>
            <p:ph type="title" hasCustomPrompt="1"/>
          </p:nvPr>
        </p:nvSpPr>
        <p:spPr>
          <a:xfrm>
            <a:off x="609600" y="14938"/>
            <a:ext cx="10972800" cy="976297"/>
          </a:xfrm>
        </p:spPr>
        <p:txBody>
          <a:bodyPr>
            <a:normAutofit/>
          </a:bodyPr>
          <a:lstStyle>
            <a:lvl1pPr>
              <a:defRPr sz="4800">
                <a:solidFill>
                  <a:srgbClr val="FFFFFF"/>
                </a:solidFill>
                <a:latin typeface="Calibri" panose="020F0502020204030204" pitchFamily="34" charset="0"/>
                <a:cs typeface="Calibri" panose="020F0502020204030204" pitchFamily="34" charset="0"/>
              </a:defRPr>
            </a:lvl1pPr>
          </a:lstStyle>
          <a:p>
            <a:r>
              <a:rPr lang="en-US" dirty="0"/>
              <a:t>Click to edit title</a:t>
            </a:r>
          </a:p>
        </p:txBody>
      </p:sp>
      <p:sp>
        <p:nvSpPr>
          <p:cNvPr id="15" name="Rectangle 14"/>
          <p:cNvSpPr/>
          <p:nvPr userDrawn="1"/>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13EA5AF4-031D-2E42-A866-E86062EEAD74}"/>
              </a:ext>
            </a:extLst>
          </p:cNvPr>
          <p:cNvPicPr>
            <a:picLocks noChangeAspect="1"/>
          </p:cNvPicPr>
          <p:nvPr userDrawn="1"/>
        </p:nvPicPr>
        <p:blipFill>
          <a:blip r:embed="rId3"/>
          <a:stretch>
            <a:fillRect/>
          </a:stretch>
        </p:blipFill>
        <p:spPr>
          <a:xfrm>
            <a:off x="568504" y="6064780"/>
            <a:ext cx="3335867" cy="948267"/>
          </a:xfrm>
          <a:prstGeom prst="rect">
            <a:avLst/>
          </a:prstGeom>
        </p:spPr>
      </p:pic>
      <p:sp>
        <p:nvSpPr>
          <p:cNvPr id="17" name="Footer Placeholder 2">
            <a:extLst>
              <a:ext uri="{FF2B5EF4-FFF2-40B4-BE49-F238E27FC236}">
                <a16:creationId xmlns:a16="http://schemas.microsoft.com/office/drawing/2014/main" id="{A5689576-F5A3-3E4A-BD99-7058CFDE3B15}"/>
              </a:ext>
            </a:extLst>
          </p:cNvPr>
          <p:cNvSpPr>
            <a:spLocks noGrp="1"/>
          </p:cNvSpPr>
          <p:nvPr>
            <p:ph type="ftr" sz="quarter" idx="11"/>
          </p:nvPr>
        </p:nvSpPr>
        <p:spPr>
          <a:xfrm>
            <a:off x="7741329" y="6295441"/>
            <a:ext cx="3841072" cy="426036"/>
          </a:xfrm>
          <a:prstGeom prst="rect">
            <a:avLst/>
          </a:prstGeom>
          <a:ln>
            <a:noFill/>
          </a:ln>
        </p:spPr>
        <p:txBody>
          <a:bodyPr/>
          <a:lstStyle>
            <a:lvl1pPr algn="r">
              <a:defRPr>
                <a:solidFill>
                  <a:srgbClr val="FFFFFF"/>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Tree>
    <p:extLst>
      <p:ext uri="{BB962C8B-B14F-4D97-AF65-F5344CB8AC3E}">
        <p14:creationId xmlns:p14="http://schemas.microsoft.com/office/powerpoint/2010/main" val="3239897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13249"/>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1" name="Title 1"/>
          <p:cNvSpPr>
            <a:spLocks noGrp="1"/>
          </p:cNvSpPr>
          <p:nvPr>
            <p:ph type="title" hasCustomPrompt="1"/>
          </p:nvPr>
        </p:nvSpPr>
        <p:spPr>
          <a:xfrm>
            <a:off x="609600" y="14938"/>
            <a:ext cx="10972800" cy="976297"/>
          </a:xfrm>
        </p:spPr>
        <p:txBody>
          <a:bodyPr>
            <a:normAutofit/>
          </a:bodyPr>
          <a:lstStyle>
            <a:lvl1pPr>
              <a:defRPr sz="4800">
                <a:solidFill>
                  <a:srgbClr val="FFFFFF"/>
                </a:solidFill>
                <a:latin typeface="Calibri" panose="020F0502020204030204" pitchFamily="34" charset="0"/>
                <a:cs typeface="Calibri" panose="020F0502020204030204" pitchFamily="34" charset="0"/>
              </a:defRPr>
            </a:lvl1pPr>
          </a:lstStyle>
          <a:p>
            <a:r>
              <a:rPr lang="en-US" dirty="0"/>
              <a:t>Click to edit title</a:t>
            </a:r>
          </a:p>
        </p:txBody>
      </p:sp>
      <p:sp>
        <p:nvSpPr>
          <p:cNvPr id="12" name="Rectangle 11"/>
          <p:cNvSpPr/>
          <p:nvPr userDrawn="1"/>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5" name="Rectangle 14"/>
          <p:cNvSpPr/>
          <p:nvPr userDrawn="1"/>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6" name="Rectangle 15"/>
          <p:cNvSpPr/>
          <p:nvPr userDrawn="1"/>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Calibri" panose="020F0502020204030204" pitchFamily="34" charset="0"/>
                <a:cs typeface="Calibri" panose="020F0502020204030204" pitchFamily="34" charset="0"/>
              </a:defRPr>
            </a:lvl1pPr>
            <a:lvl2pPr>
              <a:defRPr sz="2667">
                <a:latin typeface="Calibri" panose="020F0502020204030204" pitchFamily="34" charset="0"/>
                <a:cs typeface="Calibri" panose="020F0502020204030204" pitchFamily="34" charset="0"/>
              </a:defRPr>
            </a:lvl2pPr>
            <a:lvl3pPr>
              <a:defRPr sz="2400">
                <a:latin typeface="Calibri" panose="020F0502020204030204" pitchFamily="34" charset="0"/>
                <a:cs typeface="Calibri" panose="020F0502020204030204" pitchFamily="34" charset="0"/>
              </a:defRPr>
            </a:lvl3pPr>
            <a:lvl4pPr>
              <a:defRPr sz="2133">
                <a:latin typeface="Calibri" panose="020F0502020204030204" pitchFamily="34" charset="0"/>
                <a:cs typeface="Calibri" panose="020F0502020204030204" pitchFamily="34" charset="0"/>
              </a:defRPr>
            </a:lvl4pPr>
            <a:lvl5pPr>
              <a:defRPr sz="2133">
                <a:latin typeface="Calibri" panose="020F0502020204030204" pitchFamily="34" charset="0"/>
                <a:cs typeface="Calibri" panose="020F0502020204030204" pitchFamily="34" charset="0"/>
              </a:defRPr>
            </a:lvl5pPr>
            <a:lvl6pPr>
              <a:defRPr sz="2133"/>
            </a:lvl6pPr>
            <a:lvl7pPr>
              <a:defRPr sz="2133"/>
            </a:lvl7pPr>
            <a:lvl8pPr>
              <a:defRPr sz="2133"/>
            </a:lvl8pPr>
            <a:lvl9pPr>
              <a:defRPr sz="2133"/>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Calibri" panose="020F0502020204030204" pitchFamily="34" charset="0"/>
                <a:cs typeface="Calibri" panose="020F0502020204030204" pitchFamily="34" charset="0"/>
              </a:defRPr>
            </a:lvl1pPr>
            <a:lvl2pPr>
              <a:defRPr sz="2667">
                <a:latin typeface="Calibri" panose="020F0502020204030204" pitchFamily="34" charset="0"/>
                <a:cs typeface="Calibri" panose="020F0502020204030204" pitchFamily="34" charset="0"/>
              </a:defRPr>
            </a:lvl2pPr>
            <a:lvl3pPr>
              <a:defRPr sz="2400">
                <a:latin typeface="Calibri" panose="020F0502020204030204" pitchFamily="34" charset="0"/>
                <a:cs typeface="Calibri" panose="020F0502020204030204" pitchFamily="34" charset="0"/>
              </a:defRPr>
            </a:lvl3pPr>
            <a:lvl4pPr>
              <a:defRPr sz="2133">
                <a:latin typeface="Calibri" panose="020F0502020204030204" pitchFamily="34" charset="0"/>
                <a:cs typeface="Calibri" panose="020F0502020204030204" pitchFamily="34" charset="0"/>
              </a:defRPr>
            </a:lvl4pPr>
            <a:lvl5pPr>
              <a:defRPr sz="2133">
                <a:latin typeface="Calibri" panose="020F0502020204030204" pitchFamily="34" charset="0"/>
                <a:cs typeface="Calibri" panose="020F0502020204030204" pitchFamily="34" charset="0"/>
              </a:defRPr>
            </a:lvl5pPr>
            <a:lvl6pPr>
              <a:defRPr sz="2133"/>
            </a:lvl6pPr>
            <a:lvl7pPr>
              <a:defRPr sz="2133"/>
            </a:lvl7pPr>
            <a:lvl8pPr>
              <a:defRPr sz="2133"/>
            </a:lvl8pPr>
            <a:lvl9pPr>
              <a:defRPr sz="2133"/>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Calibri" panose="020F0502020204030204" pitchFamily="34" charset="0"/>
                <a:cs typeface="Calibri" panose="020F050202020403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Calibri" panose="020F0502020204030204" pitchFamily="34" charset="0"/>
                <a:cs typeface="Calibri" panose="020F050202020403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text </a:t>
            </a:r>
          </a:p>
        </p:txBody>
      </p:sp>
      <p:pic>
        <p:nvPicPr>
          <p:cNvPr id="22" name="Picture 21">
            <a:extLst>
              <a:ext uri="{FF2B5EF4-FFF2-40B4-BE49-F238E27FC236}">
                <a16:creationId xmlns:a16="http://schemas.microsoft.com/office/drawing/2014/main" id="{9362BF5B-7047-FB40-A959-6CA57E3BB5B7}"/>
              </a:ext>
            </a:extLst>
          </p:cNvPr>
          <p:cNvPicPr>
            <a:picLocks noChangeAspect="1"/>
          </p:cNvPicPr>
          <p:nvPr userDrawn="1"/>
        </p:nvPicPr>
        <p:blipFill>
          <a:blip r:embed="rId3"/>
          <a:stretch>
            <a:fillRect/>
          </a:stretch>
        </p:blipFill>
        <p:spPr>
          <a:xfrm>
            <a:off x="568504" y="6064780"/>
            <a:ext cx="3335867" cy="948267"/>
          </a:xfrm>
          <a:prstGeom prst="rect">
            <a:avLst/>
          </a:prstGeom>
        </p:spPr>
      </p:pic>
      <p:sp>
        <p:nvSpPr>
          <p:cNvPr id="14" name="Footer Placeholder 2">
            <a:extLst>
              <a:ext uri="{FF2B5EF4-FFF2-40B4-BE49-F238E27FC236}">
                <a16:creationId xmlns:a16="http://schemas.microsoft.com/office/drawing/2014/main" id="{228CD2D6-611E-9F4E-990C-47DF38607386}"/>
              </a:ext>
            </a:extLst>
          </p:cNvPr>
          <p:cNvSpPr>
            <a:spLocks noGrp="1"/>
          </p:cNvSpPr>
          <p:nvPr>
            <p:ph type="ftr" sz="quarter" idx="11"/>
          </p:nvPr>
        </p:nvSpPr>
        <p:spPr>
          <a:xfrm>
            <a:off x="7741328" y="6295441"/>
            <a:ext cx="3841073" cy="426036"/>
          </a:xfrm>
          <a:prstGeom prst="rect">
            <a:avLst/>
          </a:prstGeom>
          <a:ln>
            <a:noFill/>
          </a:ln>
        </p:spPr>
        <p:txBody>
          <a:bodyPr/>
          <a:lstStyle>
            <a:lvl1pPr algn="r">
              <a:defRPr>
                <a:solidFill>
                  <a:srgbClr val="FFFFFF"/>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Tree>
    <p:extLst>
      <p:ext uri="{BB962C8B-B14F-4D97-AF65-F5344CB8AC3E}">
        <p14:creationId xmlns:p14="http://schemas.microsoft.com/office/powerpoint/2010/main" val="1067617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Calibri" panose="020F0502020204030204" pitchFamily="34" charset="0"/>
                <a:cs typeface="Calibri" panose="020F0502020204030204" pitchFamily="34" charset="0"/>
              </a:defRPr>
            </a:lvl1pPr>
          </a:lstStyle>
          <a:p>
            <a:r>
              <a:rPr lang="en-US" dirty="0"/>
              <a:t>Click to edit title</a:t>
            </a:r>
          </a:p>
        </p:txBody>
      </p:sp>
      <p:sp>
        <p:nvSpPr>
          <p:cNvPr id="6" name="Rectangle 5"/>
          <p:cNvSpPr/>
          <p:nvPr userDrawn="1"/>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6B096BE-A346-8348-BA35-D2A2A39AA71F}"/>
              </a:ext>
            </a:extLst>
          </p:cNvPr>
          <p:cNvPicPr>
            <a:picLocks noChangeAspect="1"/>
          </p:cNvPicPr>
          <p:nvPr userDrawn="1"/>
        </p:nvPicPr>
        <p:blipFill>
          <a:blip r:embed="rId2"/>
          <a:stretch>
            <a:fillRect/>
          </a:stretch>
        </p:blipFill>
        <p:spPr>
          <a:xfrm>
            <a:off x="568504" y="6064780"/>
            <a:ext cx="3335867" cy="948267"/>
          </a:xfrm>
          <a:prstGeom prst="rect">
            <a:avLst/>
          </a:prstGeom>
        </p:spPr>
      </p:pic>
      <p:sp>
        <p:nvSpPr>
          <p:cNvPr id="11" name="Footer Placeholder 2">
            <a:extLst>
              <a:ext uri="{FF2B5EF4-FFF2-40B4-BE49-F238E27FC236}">
                <a16:creationId xmlns:a16="http://schemas.microsoft.com/office/drawing/2014/main" id="{0843F5A7-30DB-B74C-ADE1-5D680066E94C}"/>
              </a:ext>
            </a:extLst>
          </p:cNvPr>
          <p:cNvSpPr>
            <a:spLocks noGrp="1"/>
          </p:cNvSpPr>
          <p:nvPr>
            <p:ph type="ftr" sz="quarter" idx="11"/>
          </p:nvPr>
        </p:nvSpPr>
        <p:spPr>
          <a:xfrm>
            <a:off x="7741329" y="6295441"/>
            <a:ext cx="3841072" cy="426036"/>
          </a:xfrm>
          <a:prstGeom prst="rect">
            <a:avLst/>
          </a:prstGeom>
          <a:ln>
            <a:noFill/>
          </a:ln>
        </p:spPr>
        <p:txBody>
          <a:bodyPr/>
          <a:lstStyle>
            <a:lvl1pPr algn="r">
              <a:defRPr>
                <a:solidFill>
                  <a:srgbClr val="FFFFFF"/>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Tree>
    <p:extLst>
      <p:ext uri="{BB962C8B-B14F-4D97-AF65-F5344CB8AC3E}">
        <p14:creationId xmlns:p14="http://schemas.microsoft.com/office/powerpoint/2010/main" val="254528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06A5114-5140-9243-9010-57A66A0ADDA3}"/>
              </a:ext>
            </a:extLst>
          </p:cNvPr>
          <p:cNvPicPr>
            <a:picLocks noChangeAspect="1"/>
          </p:cNvPicPr>
          <p:nvPr userDrawn="1"/>
        </p:nvPicPr>
        <p:blipFill>
          <a:blip r:embed="rId2"/>
          <a:stretch>
            <a:fillRect/>
          </a:stretch>
        </p:blipFill>
        <p:spPr>
          <a:xfrm>
            <a:off x="568504" y="6064780"/>
            <a:ext cx="3335867" cy="948267"/>
          </a:xfrm>
          <a:prstGeom prst="rect">
            <a:avLst/>
          </a:prstGeom>
        </p:spPr>
      </p:pic>
      <p:sp>
        <p:nvSpPr>
          <p:cNvPr id="14" name="Footer Placeholder 2">
            <a:extLst>
              <a:ext uri="{FF2B5EF4-FFF2-40B4-BE49-F238E27FC236}">
                <a16:creationId xmlns:a16="http://schemas.microsoft.com/office/drawing/2014/main" id="{9A7D2CA8-C0FB-414B-A8D2-9D0CA549A7DB}"/>
              </a:ext>
            </a:extLst>
          </p:cNvPr>
          <p:cNvSpPr>
            <a:spLocks noGrp="1"/>
          </p:cNvSpPr>
          <p:nvPr>
            <p:ph type="ftr" sz="quarter" idx="11"/>
          </p:nvPr>
        </p:nvSpPr>
        <p:spPr>
          <a:xfrm>
            <a:off x="7741329" y="6295441"/>
            <a:ext cx="3841072" cy="426036"/>
          </a:xfrm>
          <a:prstGeom prst="rect">
            <a:avLst/>
          </a:prstGeom>
          <a:ln>
            <a:noFill/>
          </a:ln>
        </p:spPr>
        <p:txBody>
          <a:bodyPr/>
          <a:lstStyle>
            <a:lvl1pPr algn="r">
              <a:defRPr>
                <a:solidFill>
                  <a:schemeClr val="tx2"/>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Tree>
    <p:extLst>
      <p:ext uri="{BB962C8B-B14F-4D97-AF65-F5344CB8AC3E}">
        <p14:creationId xmlns:p14="http://schemas.microsoft.com/office/powerpoint/2010/main" val="391617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Calibri" panose="020F0502020204030204" pitchFamily="34" charset="0"/>
                <a:cs typeface="Calibri" panose="020F0502020204030204" pitchFamily="34" charset="0"/>
              </a:defRPr>
            </a:lvl1pPr>
          </a:lstStyle>
          <a:p>
            <a:r>
              <a:rPr lang="en-US" dirty="0"/>
              <a:t>Click to edit title </a:t>
            </a:r>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Calibri" panose="020F0502020204030204" pitchFamily="34" charset="0"/>
                <a:cs typeface="Calibri" panose="020F0502020204030204" pitchFamily="34" charset="0"/>
              </a:defRPr>
            </a:lvl1pPr>
            <a:lvl2pPr>
              <a:defRPr sz="3733">
                <a:latin typeface="Calibri" panose="020F0502020204030204" pitchFamily="34" charset="0"/>
                <a:cs typeface="Calibri" panose="020F0502020204030204" pitchFamily="34" charset="0"/>
              </a:defRPr>
            </a:lvl2pPr>
            <a:lvl3pPr>
              <a:defRPr sz="3200">
                <a:latin typeface="Calibri" panose="020F0502020204030204" pitchFamily="34" charset="0"/>
                <a:cs typeface="Calibri" panose="020F0502020204030204" pitchFamily="34" charset="0"/>
              </a:defRPr>
            </a:lvl3pPr>
            <a:lvl4pPr>
              <a:defRPr sz="2667">
                <a:latin typeface="Calibri" panose="020F0502020204030204" pitchFamily="34" charset="0"/>
                <a:cs typeface="Calibri" panose="020F0502020204030204" pitchFamily="34" charset="0"/>
              </a:defRPr>
            </a:lvl4pPr>
            <a:lvl5pPr>
              <a:defRPr sz="2667">
                <a:latin typeface="Calibri" panose="020F0502020204030204" pitchFamily="34" charset="0"/>
                <a:cs typeface="Calibri" panose="020F0502020204030204" pitchFamily="34" charset="0"/>
              </a:defRPr>
            </a:lvl5pPr>
            <a:lvl6pPr>
              <a:defRPr sz="2667"/>
            </a:lvl6pPr>
            <a:lvl7pPr>
              <a:defRPr sz="2667"/>
            </a:lvl7pPr>
            <a:lvl8pPr>
              <a:defRPr sz="2667"/>
            </a:lvl8pPr>
            <a:lvl9pPr>
              <a:defRPr sz="2667"/>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Calibri" panose="020F0502020204030204" pitchFamily="34" charset="0"/>
                <a:cs typeface="Calibri" panose="020F050202020403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text</a:t>
            </a:r>
          </a:p>
        </p:txBody>
      </p:sp>
      <p:sp>
        <p:nvSpPr>
          <p:cNvPr id="8" name="Rectangle 7"/>
          <p:cNvSpPr/>
          <p:nvPr userDrawn="1"/>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3849814E-CC2B-8C4A-8626-38C557A8FB5B}"/>
              </a:ext>
            </a:extLst>
          </p:cNvPr>
          <p:cNvPicPr>
            <a:picLocks noChangeAspect="1"/>
          </p:cNvPicPr>
          <p:nvPr userDrawn="1"/>
        </p:nvPicPr>
        <p:blipFill>
          <a:blip r:embed="rId3"/>
          <a:stretch>
            <a:fillRect/>
          </a:stretch>
        </p:blipFill>
        <p:spPr>
          <a:xfrm>
            <a:off x="568504" y="6064780"/>
            <a:ext cx="3335867" cy="948267"/>
          </a:xfrm>
          <a:prstGeom prst="rect">
            <a:avLst/>
          </a:prstGeom>
        </p:spPr>
      </p:pic>
      <p:sp>
        <p:nvSpPr>
          <p:cNvPr id="13" name="Footer Placeholder 2">
            <a:extLst>
              <a:ext uri="{FF2B5EF4-FFF2-40B4-BE49-F238E27FC236}">
                <a16:creationId xmlns:a16="http://schemas.microsoft.com/office/drawing/2014/main" id="{9380D62F-CF0E-D040-8D50-414B0184B5FD}"/>
              </a:ext>
            </a:extLst>
          </p:cNvPr>
          <p:cNvSpPr>
            <a:spLocks noGrp="1"/>
          </p:cNvSpPr>
          <p:nvPr>
            <p:ph type="ftr" sz="quarter" idx="11"/>
          </p:nvPr>
        </p:nvSpPr>
        <p:spPr>
          <a:xfrm>
            <a:off x="7741329" y="6295441"/>
            <a:ext cx="3841072" cy="426036"/>
          </a:xfrm>
          <a:prstGeom prst="rect">
            <a:avLst/>
          </a:prstGeom>
          <a:ln>
            <a:noFill/>
          </a:ln>
        </p:spPr>
        <p:txBody>
          <a:bodyPr/>
          <a:lstStyle>
            <a:lvl1pPr algn="r">
              <a:defRPr>
                <a:solidFill>
                  <a:srgbClr val="FFFFFF"/>
                </a:solidFill>
                <a:latin typeface="Calibri" panose="020F0502020204030204" pitchFamily="34" charset="0"/>
                <a:cs typeface="Calibri" panose="020F0502020204030204" pitchFamily="34" charset="0"/>
              </a:defRPr>
            </a:lvl1pPr>
          </a:lstStyle>
          <a:p>
            <a:pPr algn="l"/>
            <a:r>
              <a:rPr lang="en-US"/>
              <a:t>Naeemullah Khan</a:t>
            </a:r>
            <a:endParaRPr lang="en-US" dirty="0"/>
          </a:p>
        </p:txBody>
      </p:sp>
    </p:spTree>
    <p:extLst>
      <p:ext uri="{BB962C8B-B14F-4D97-AF65-F5344CB8AC3E}">
        <p14:creationId xmlns:p14="http://schemas.microsoft.com/office/powerpoint/2010/main" val="3428791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E3E71A21-EBD8-DD45-A693-BE841C61978C}"/>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latin typeface="Avenir Book" panose="02000503020000020003" pitchFamily="2" charset="0"/>
              </a:defRPr>
            </a:lvl1pPr>
          </a:lstStyle>
          <a:p>
            <a:r>
              <a:rPr lang="en-US"/>
              <a:t>Naeemullah Khan</a:t>
            </a:r>
            <a:endParaRPr lang="en-US" dirty="0"/>
          </a:p>
        </p:txBody>
      </p:sp>
      <p:sp>
        <p:nvSpPr>
          <p:cNvPr id="5" name="Slide Number Placeholder 4">
            <a:extLst>
              <a:ext uri="{FF2B5EF4-FFF2-40B4-BE49-F238E27FC236}">
                <a16:creationId xmlns:a16="http://schemas.microsoft.com/office/drawing/2014/main" id="{77400C72-09F8-66B1-E5B4-551C5E7472C7}"/>
              </a:ext>
            </a:extLst>
          </p:cNvPr>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AAD9808-B8FF-234B-9F8F-A11739FAEBE4}" type="slidenum">
              <a:rPr lang="en-PK" smtClean="0"/>
              <a:t>‹#›</a:t>
            </a:fld>
            <a:endParaRPr lang="en-PK"/>
          </a:p>
        </p:txBody>
      </p:sp>
    </p:spTree>
    <p:extLst>
      <p:ext uri="{BB962C8B-B14F-4D97-AF65-F5344CB8AC3E}">
        <p14:creationId xmlns:p14="http://schemas.microsoft.com/office/powerpoint/2010/main" val="2363855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Calibri" panose="020F0502020204030204" pitchFamily="34" charset="0"/>
          <a:ea typeface="+mn-ea"/>
          <a:cs typeface="Calibri" panose="020F0502020204030204" pitchFamily="34" charset="0"/>
        </a:defRPr>
      </a:lvl1pPr>
      <a:lvl2pPr marL="990575" indent="-380990" algn="l" defTabSz="609585" rtl="0" eaLnBrk="1" latinLnBrk="0" hangingPunct="1">
        <a:spcBef>
          <a:spcPct val="20000"/>
        </a:spcBef>
        <a:buFont typeface="Arial"/>
        <a:buChar char="–"/>
        <a:defRPr sz="3733" kern="1200">
          <a:solidFill>
            <a:schemeClr val="tx1"/>
          </a:solidFill>
          <a:latin typeface="Calibri" panose="020F0502020204030204" pitchFamily="34" charset="0"/>
          <a:ea typeface="+mn-ea"/>
          <a:cs typeface="Calibri" panose="020F0502020204030204" pitchFamily="34" charset="0"/>
        </a:defRPr>
      </a:lvl2pPr>
      <a:lvl3pPr marL="1523962" indent="-304792" algn="l" defTabSz="609585" rtl="0" eaLnBrk="1" latinLnBrk="0" hangingPunct="1">
        <a:spcBef>
          <a:spcPct val="20000"/>
        </a:spcBef>
        <a:buFont typeface="Arial"/>
        <a:buChar char="•"/>
        <a:defRPr sz="3200" kern="1200">
          <a:solidFill>
            <a:schemeClr val="tx1"/>
          </a:solidFill>
          <a:latin typeface="Calibri" panose="020F0502020204030204" pitchFamily="34" charset="0"/>
          <a:ea typeface="+mn-ea"/>
          <a:cs typeface="Calibri" panose="020F0502020204030204" pitchFamily="34" charset="0"/>
        </a:defRPr>
      </a:lvl3pPr>
      <a:lvl4pPr marL="2133547" indent="-304792" algn="l" defTabSz="609585" rtl="0" eaLnBrk="1" latinLnBrk="0" hangingPunct="1">
        <a:spcBef>
          <a:spcPct val="20000"/>
        </a:spcBef>
        <a:buFont typeface="Arial"/>
        <a:buChar char="–"/>
        <a:defRPr sz="2667" kern="1200">
          <a:solidFill>
            <a:schemeClr val="tx1"/>
          </a:solidFill>
          <a:latin typeface="Calibri" panose="020F0502020204030204" pitchFamily="34" charset="0"/>
          <a:ea typeface="+mn-ea"/>
          <a:cs typeface="Calibri" panose="020F0502020204030204" pitchFamily="34" charset="0"/>
        </a:defRPr>
      </a:lvl4pPr>
      <a:lvl5pPr marL="2743131" indent="-304792" algn="l" defTabSz="609585" rtl="0" eaLnBrk="1" latinLnBrk="0" hangingPunct="1">
        <a:spcBef>
          <a:spcPct val="20000"/>
        </a:spcBef>
        <a:buFont typeface="Arial"/>
        <a:buChar char="»"/>
        <a:defRPr sz="2667" kern="1200">
          <a:solidFill>
            <a:schemeClr val="tx1"/>
          </a:solidFill>
          <a:latin typeface="Calibri" panose="020F0502020204030204" pitchFamily="34" charset="0"/>
          <a:ea typeface="+mn-ea"/>
          <a:cs typeface="Calibri" panose="020F050202020403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tiff"/><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oleObject" Target="../embeddings/oleObject1.bin"/><Relationship Id="rId7"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 Id="rId9"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towardsdatascience.com/the-mostly-complete-chart-of-neural-networks-explained-3fb6f2367464" TargetMode="Externa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6.tiff"/><Relationship Id="rId5" Type="http://schemas.openxmlformats.org/officeDocument/2006/relationships/image" Target="../media/image182.png"/><Relationship Id="rId4" Type="http://schemas.openxmlformats.org/officeDocument/2006/relationships/image" Target="../media/image181.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191.png"/><Relationship Id="rId5" Type="http://schemas.openxmlformats.org/officeDocument/2006/relationships/customXml" Target="../ink/ink1.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medium.com/datadriveninvestor/data-science-essentials-why-train-validation-test-data-b7f7d472dc1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2.bin"/><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45.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49.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5.png"/><Relationship Id="rId3" Type="http://schemas.openxmlformats.org/officeDocument/2006/relationships/image" Target="../media/image51.tiff"/><Relationship Id="rId7" Type="http://schemas.openxmlformats.org/officeDocument/2006/relationships/image" Target="../media/image55.tiff"/><Relationship Id="rId12" Type="http://schemas.openxmlformats.org/officeDocument/2006/relationships/image" Target="../media/image56.tiff"/><Relationship Id="rId17" Type="http://schemas.openxmlformats.org/officeDocument/2006/relationships/image" Target="../media/image219.png"/><Relationship Id="rId2" Type="http://schemas.openxmlformats.org/officeDocument/2006/relationships/image" Target="../media/image50.gif"/><Relationship Id="rId16" Type="http://schemas.openxmlformats.org/officeDocument/2006/relationships/image" Target="../media/image59.tiff"/><Relationship Id="rId1" Type="http://schemas.openxmlformats.org/officeDocument/2006/relationships/slideLayout" Target="../slideLayouts/slideLayout4.xml"/><Relationship Id="rId6" Type="http://schemas.openxmlformats.org/officeDocument/2006/relationships/image" Target="../media/image54.tiff"/><Relationship Id="rId11" Type="http://schemas.openxmlformats.org/officeDocument/2006/relationships/image" Target="../media/image213.png"/><Relationship Id="rId5" Type="http://schemas.openxmlformats.org/officeDocument/2006/relationships/image" Target="../media/image53.tiff"/><Relationship Id="rId15" Type="http://schemas.openxmlformats.org/officeDocument/2006/relationships/image" Target="../media/image58.tiff"/><Relationship Id="rId10" Type="http://schemas.openxmlformats.org/officeDocument/2006/relationships/image" Target="../media/image212.png"/><Relationship Id="rId4" Type="http://schemas.openxmlformats.org/officeDocument/2006/relationships/image" Target="../media/image52.tiff"/><Relationship Id="rId9" Type="http://schemas.openxmlformats.org/officeDocument/2006/relationships/image" Target="../media/image211.png"/><Relationship Id="rId14" Type="http://schemas.openxmlformats.org/officeDocument/2006/relationships/image" Target="../media/image57.tif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tiff"/><Relationship Id="rId4" Type="http://schemas.openxmlformats.org/officeDocument/2006/relationships/hyperlink" Target="https://medium.com/datadriveninvestor/data-science-essentials-why-train-validation-test-data-b7f7d472dc1f"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62.gif"/><Relationship Id="rId4" Type="http://schemas.openxmlformats.org/officeDocument/2006/relationships/hyperlink" Target="http://deeplearning.net/software/theano/tutorial/conv_arithmetic.htm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deeplearning.net/software/theano/tutorial/conv_arithmetic.html"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3.gif"/></Relationships>
</file>

<file path=ppt/slides/_rels/slide4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64.tif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2.gif"/><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4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66.tif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8.tiff"/></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tif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datadriveninvestor/data-science-essentials-why-train-validation-test-data-b7f7d472dc1f"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tif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77.tiff"/><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image" Target="../media/image81.tif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tiff"/><Relationship Id="rId4" Type="http://schemas.openxmlformats.org/officeDocument/2006/relationships/image" Target="../media/image159.png"/></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87.tiff"/></Relationships>
</file>

<file path=ppt/slides/_rels/slide62.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image" Target="../media/image88.tif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image" Target="../media/image89.tif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image" Target="../media/image90.tif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3.tiff"/></Relationships>
</file>

<file path=ppt/slides/_rels/slide66.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4.tif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4.tiff"/><Relationship Id="rId1" Type="http://schemas.openxmlformats.org/officeDocument/2006/relationships/slideLayout" Target="../slideLayouts/slideLayout4.xml"/><Relationship Id="rId6" Type="http://schemas.openxmlformats.org/officeDocument/2006/relationships/image" Target="../media/image99.tiff"/><Relationship Id="rId5" Type="http://schemas.openxmlformats.org/officeDocument/2006/relationships/image" Target="../media/image98.tiff"/><Relationship Id="rId4" Type="http://schemas.openxmlformats.org/officeDocument/2006/relationships/image" Target="../media/image97.tiff"/></Relationships>
</file>

<file path=ppt/slides/_rels/slide68.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image" Target="../media/image100.gi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hyperlink" Target="https://towardsdatascience.com/r-cnn-fast-r-cnn-faster-r-cnn-yolo-object-detection-algorithms-36d53571365e" TargetMode="External"/><Relationship Id="rId1" Type="http://schemas.openxmlformats.org/officeDocument/2006/relationships/slideLayout" Target="../slideLayouts/slideLayout4.xml"/><Relationship Id="rId4" Type="http://schemas.openxmlformats.org/officeDocument/2006/relationships/image" Target="../media/image104.tiff"/></Relationships>
</file>

<file path=ppt/slides/_rels/slide71.xml.rels><?xml version="1.0" encoding="UTF-8" standalone="yes"?>
<Relationships xmlns="http://schemas.openxmlformats.org/package/2006/relationships"><Relationship Id="rId3" Type="http://schemas.openxmlformats.org/officeDocument/2006/relationships/hyperlink" Target="https://towardsdatascience.com/r-cnn-fast-r-cnn-faster-r-cnn-yolo-object-detection-algorithms-36d53571365e" TargetMode="External"/><Relationship Id="rId2" Type="http://schemas.openxmlformats.org/officeDocument/2006/relationships/image" Target="../media/image103.tiff"/><Relationship Id="rId1" Type="http://schemas.openxmlformats.org/officeDocument/2006/relationships/slideLayout" Target="../slideLayouts/slideLayout4.xml"/><Relationship Id="rId4" Type="http://schemas.openxmlformats.org/officeDocument/2006/relationships/image" Target="../media/image105.tiff"/></Relationships>
</file>

<file path=ppt/slides/_rels/slide72.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image" Target="../media/image106.tiff"/><Relationship Id="rId1" Type="http://schemas.openxmlformats.org/officeDocument/2006/relationships/slideLayout" Target="../slideLayouts/slideLayout4.xml"/><Relationship Id="rId5" Type="http://schemas.openxmlformats.org/officeDocument/2006/relationships/image" Target="../media/image103.tiff"/><Relationship Id="rId4" Type="http://schemas.openxmlformats.org/officeDocument/2006/relationships/hyperlink" Target="https://towardsdatascience.com/r-cnn-fast-r-cnn-faster-r-cnn-yolo-object-detection-algorithms-36d53571365e"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image" Target="../media/image108.tiff"/><Relationship Id="rId1" Type="http://schemas.openxmlformats.org/officeDocument/2006/relationships/slideLayout" Target="../slideLayouts/slideLayout4.xml"/><Relationship Id="rId4" Type="http://schemas.openxmlformats.org/officeDocument/2006/relationships/hyperlink" Target="https://towardsdatascience.com/r-cnn-fast-r-cnn-faster-r-cnn-yolo-object-detection-algorithms-36d53571365e"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hyperlink" Target="https://medium.com/geoai/parking-lot-vehicle-detection-using-deep-learning-49597917bc4a" TargetMode="External"/><Relationship Id="rId1" Type="http://schemas.openxmlformats.org/officeDocument/2006/relationships/slideLayout" Target="../slideLayouts/slideLayout4.xml"/><Relationship Id="rId4" Type="http://schemas.openxmlformats.org/officeDocument/2006/relationships/image" Target="../media/image103.tiff"/></Relationships>
</file>

<file path=ppt/slides/_rels/slide75.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03.tiff"/><Relationship Id="rId4" Type="http://schemas.openxmlformats.org/officeDocument/2006/relationships/hyperlink" Target="https://phys.org/news/2017-04-drones-early-disease-crops.html#jCp"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image" Target="../media/image111.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9B9244-CA73-3341-8691-300E5CEAAFD6}"/>
              </a:ext>
            </a:extLst>
          </p:cNvPr>
          <p:cNvSpPr txBox="1"/>
          <p:nvPr/>
        </p:nvSpPr>
        <p:spPr>
          <a:xfrm>
            <a:off x="7528560" y="3078480"/>
            <a:ext cx="0" cy="0"/>
          </a:xfrm>
          <a:prstGeom prst="rect">
            <a:avLst/>
          </a:prstGeom>
        </p:spPr>
        <p:txBody>
          <a:bodyPr vert="horz" wrap="none" lIns="121920" tIns="60960" rIns="121920" bIns="60960" rtlCol="0" anchor="ctr">
            <a:normAutofit fontScale="25000" lnSpcReduction="20000"/>
          </a:bodyPr>
          <a:lstStyle/>
          <a:p>
            <a:pPr defTabSz="609585"/>
            <a:endParaRPr lang="en-US" sz="4800" dirty="0">
              <a:solidFill>
                <a:srgbClr val="FFFFFF"/>
              </a:solidFill>
              <a:latin typeface="Avenir Black"/>
              <a:cs typeface="Avenir Black"/>
            </a:endParaRPr>
          </a:p>
        </p:txBody>
      </p:sp>
      <p:sp>
        <p:nvSpPr>
          <p:cNvPr id="21" name="Title 20">
            <a:extLst>
              <a:ext uri="{FF2B5EF4-FFF2-40B4-BE49-F238E27FC236}">
                <a16:creationId xmlns:a16="http://schemas.microsoft.com/office/drawing/2014/main" id="{06225CBC-1437-0248-96CD-228965B64BA3}"/>
              </a:ext>
            </a:extLst>
          </p:cNvPr>
          <p:cNvSpPr>
            <a:spLocks noGrp="1"/>
          </p:cNvSpPr>
          <p:nvPr>
            <p:ph type="title"/>
          </p:nvPr>
        </p:nvSpPr>
        <p:spPr>
          <a:xfrm>
            <a:off x="5568272" y="1527132"/>
            <a:ext cx="5166360" cy="2538283"/>
          </a:xfrm>
        </p:spPr>
        <p:txBody>
          <a:bodyPr/>
          <a:lstStyle/>
          <a:p>
            <a:r>
              <a:rPr lang="en-US" dirty="0"/>
              <a:t>Introduction to Deep Learning</a:t>
            </a:r>
          </a:p>
        </p:txBody>
      </p:sp>
      <p:sp>
        <p:nvSpPr>
          <p:cNvPr id="2" name="TextBox 1">
            <a:extLst>
              <a:ext uri="{FF2B5EF4-FFF2-40B4-BE49-F238E27FC236}">
                <a16:creationId xmlns:a16="http://schemas.microsoft.com/office/drawing/2014/main" id="{2689CF75-0C1B-6049-B2B2-3E3F62DACECC}"/>
              </a:ext>
            </a:extLst>
          </p:cNvPr>
          <p:cNvSpPr txBox="1"/>
          <p:nvPr/>
        </p:nvSpPr>
        <p:spPr>
          <a:xfrm>
            <a:off x="7991192" y="5552792"/>
            <a:ext cx="0" cy="0"/>
          </a:xfrm>
          <a:prstGeom prst="rect">
            <a:avLst/>
          </a:prstGeom>
        </p:spPr>
        <p:txBody>
          <a:bodyPr vert="horz" wrap="none" lIns="121920" tIns="60960" rIns="121920" bIns="60960" rtlCol="0" anchor="ctr">
            <a:normAutofit fontScale="25000" lnSpcReduction="20000"/>
          </a:bodyPr>
          <a:lstStyle/>
          <a:p>
            <a:pPr defTabSz="609585"/>
            <a:endParaRPr lang="en-US" sz="4800" dirty="0">
              <a:solidFill>
                <a:srgbClr val="FFFFFF"/>
              </a:solidFill>
              <a:latin typeface="Avenir Black"/>
              <a:cs typeface="Avenir Black"/>
            </a:endParaRPr>
          </a:p>
        </p:txBody>
      </p:sp>
      <p:sp>
        <p:nvSpPr>
          <p:cNvPr id="6" name="Footer Placeholder 12">
            <a:extLst>
              <a:ext uri="{FF2B5EF4-FFF2-40B4-BE49-F238E27FC236}">
                <a16:creationId xmlns:a16="http://schemas.microsoft.com/office/drawing/2014/main" id="{C141AB5C-9B18-D07E-7710-0A93C26AFC0C}"/>
              </a:ext>
            </a:extLst>
          </p:cNvPr>
          <p:cNvSpPr txBox="1">
            <a:spLocks/>
          </p:cNvSpPr>
          <p:nvPr/>
        </p:nvSpPr>
        <p:spPr>
          <a:xfrm>
            <a:off x="6419637" y="5054738"/>
            <a:ext cx="3767512" cy="808933"/>
          </a:xfrm>
          <a:prstGeom prst="rect">
            <a:avLst/>
          </a:prstGeom>
          <a:ln>
            <a:noFill/>
          </a:ln>
        </p:spPr>
        <p:txBody>
          <a:bodyPr vert="horz" lIns="121920" tIns="60960" rIns="121920" bIns="60960" rtlCol="0" anchor="ctr"/>
          <a:lstStyle>
            <a:defPPr>
              <a:defRPr lang="en-US"/>
            </a:defPPr>
            <a:lvl1pPr marL="0" algn="ctr" defTabSz="457200" rtl="0" eaLnBrk="1" latinLnBrk="0" hangingPunct="1">
              <a:defRPr sz="1200" kern="1200">
                <a:solidFill>
                  <a:srgbClr val="FFFFFF"/>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r>
              <a:rPr lang="en-US" sz="2133" dirty="0"/>
              <a:t>Slides: </a:t>
            </a:r>
          </a:p>
          <a:p>
            <a:pPr defTabSz="609585"/>
            <a:r>
              <a:rPr lang="en-US" sz="2133" dirty="0" err="1"/>
              <a:t>chen.zhao@kaust.edu.sa</a:t>
            </a:r>
            <a:endParaRPr lang="en-US" sz="2133" dirty="0"/>
          </a:p>
        </p:txBody>
      </p:sp>
      <p:sp>
        <p:nvSpPr>
          <p:cNvPr id="7" name="Footer Placeholder 12">
            <a:extLst>
              <a:ext uri="{FF2B5EF4-FFF2-40B4-BE49-F238E27FC236}">
                <a16:creationId xmlns:a16="http://schemas.microsoft.com/office/drawing/2014/main" id="{9278CDC5-A7F3-C682-85CB-F134E3AAD9A1}"/>
              </a:ext>
            </a:extLst>
          </p:cNvPr>
          <p:cNvSpPr txBox="1">
            <a:spLocks/>
          </p:cNvSpPr>
          <p:nvPr/>
        </p:nvSpPr>
        <p:spPr>
          <a:xfrm>
            <a:off x="6267696" y="3751143"/>
            <a:ext cx="3767512" cy="808933"/>
          </a:xfrm>
          <a:prstGeom prst="rect">
            <a:avLst/>
          </a:prstGeom>
          <a:ln>
            <a:noFill/>
          </a:ln>
        </p:spPr>
        <p:txBody>
          <a:bodyPr vert="horz" lIns="121920" tIns="60960" rIns="121920" bIns="60960" rtlCol="0" anchor="ctr"/>
          <a:lstStyle>
            <a:defPPr>
              <a:defRPr lang="en-US"/>
            </a:defPPr>
            <a:lvl1pPr marL="0" algn="ctr" defTabSz="457200" rtl="0" eaLnBrk="1" latinLnBrk="0" hangingPunct="1">
              <a:defRPr sz="1200" kern="1200">
                <a:solidFill>
                  <a:srgbClr val="FFFFFF"/>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r>
              <a:rPr lang="en-US" sz="2133" dirty="0"/>
              <a:t>Naeemullah Khan </a:t>
            </a:r>
          </a:p>
          <a:p>
            <a:pPr defTabSz="609585"/>
            <a:r>
              <a:rPr lang="en-US" sz="2133" dirty="0" err="1"/>
              <a:t>naeemullah.khan@kaust.edu.sa</a:t>
            </a:r>
            <a:endParaRPr lang="en-US" sz="2133" dirty="0"/>
          </a:p>
        </p:txBody>
      </p:sp>
    </p:spTree>
    <p:extLst>
      <p:ext uri="{BB962C8B-B14F-4D97-AF65-F5344CB8AC3E}">
        <p14:creationId xmlns:p14="http://schemas.microsoft.com/office/powerpoint/2010/main" val="1407244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E458A-B5C1-484F-AC98-6B751278CC4D}"/>
              </a:ext>
            </a:extLst>
          </p:cNvPr>
          <p:cNvSpPr>
            <a:spLocks noGrp="1"/>
          </p:cNvSpPr>
          <p:nvPr>
            <p:ph idx="1"/>
          </p:nvPr>
        </p:nvSpPr>
        <p:spPr/>
        <p:txBody>
          <a:bodyPr/>
          <a:lstStyle/>
          <a:p>
            <a:r>
              <a:rPr lang="en-US" dirty="0"/>
              <a:t>http://</a:t>
            </a:r>
            <a:r>
              <a:rPr lang="en-US" dirty="0" err="1"/>
              <a:t>playground.tensorflow.org</a:t>
            </a:r>
            <a:r>
              <a:rPr lang="en-US" dirty="0"/>
              <a:t>/</a:t>
            </a:r>
          </a:p>
        </p:txBody>
      </p:sp>
      <p:sp>
        <p:nvSpPr>
          <p:cNvPr id="3" name="Title 2">
            <a:extLst>
              <a:ext uri="{FF2B5EF4-FFF2-40B4-BE49-F238E27FC236}">
                <a16:creationId xmlns:a16="http://schemas.microsoft.com/office/drawing/2014/main" id="{08655443-EB06-474A-B567-33287ED43D2E}"/>
              </a:ext>
            </a:extLst>
          </p:cNvPr>
          <p:cNvSpPr>
            <a:spLocks noGrp="1"/>
          </p:cNvSpPr>
          <p:nvPr>
            <p:ph type="title"/>
          </p:nvPr>
        </p:nvSpPr>
        <p:spPr/>
        <p:txBody>
          <a:bodyPr/>
          <a:lstStyle/>
          <a:p>
            <a:r>
              <a:rPr lang="en-US" dirty="0"/>
              <a:t>Neural Network</a:t>
            </a:r>
          </a:p>
        </p:txBody>
      </p:sp>
      <p:pic>
        <p:nvPicPr>
          <p:cNvPr id="6" name="Picture 5">
            <a:extLst>
              <a:ext uri="{FF2B5EF4-FFF2-40B4-BE49-F238E27FC236}">
                <a16:creationId xmlns:a16="http://schemas.microsoft.com/office/drawing/2014/main" id="{7337432E-6FD0-4D47-BC32-4A8E1CB99C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1605" y="2008498"/>
            <a:ext cx="8568787" cy="4639749"/>
          </a:xfrm>
          <a:prstGeom prst="rect">
            <a:avLst/>
          </a:prstGeom>
        </p:spPr>
      </p:pic>
      <p:sp>
        <p:nvSpPr>
          <p:cNvPr id="11" name="Footer Placeholder 10">
            <a:extLst>
              <a:ext uri="{FF2B5EF4-FFF2-40B4-BE49-F238E27FC236}">
                <a16:creationId xmlns:a16="http://schemas.microsoft.com/office/drawing/2014/main" id="{7994094F-F3C3-29EC-4708-BEBA4D89EF57}"/>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0FF9D8D0-AE92-B3F3-6DE1-FC8E835F04DA}"/>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10</a:t>
            </a:fld>
            <a:endParaRPr lang="en-PK">
              <a:solidFill>
                <a:prstClr val="black">
                  <a:tint val="75000"/>
                </a:prstClr>
              </a:solidFill>
              <a:latin typeface="Calibri"/>
            </a:endParaRPr>
          </a:p>
        </p:txBody>
      </p:sp>
    </p:spTree>
    <p:extLst>
      <p:ext uri="{BB962C8B-B14F-4D97-AF65-F5344CB8AC3E}">
        <p14:creationId xmlns:p14="http://schemas.microsoft.com/office/powerpoint/2010/main" val="462744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8F8896-1201-CE49-859E-24E13E7273A8}"/>
              </a:ext>
            </a:extLst>
          </p:cNvPr>
          <p:cNvSpPr>
            <a:spLocks noGrp="1"/>
          </p:cNvSpPr>
          <p:nvPr>
            <p:ph idx="1"/>
          </p:nvPr>
        </p:nvSpPr>
        <p:spPr/>
        <p:txBody>
          <a:bodyPr>
            <a:normAutofit/>
          </a:bodyPr>
          <a:lstStyle/>
          <a:p>
            <a:pPr marL="609585" indent="-609585">
              <a:buFont typeface="Arial" panose="020B0604020202020204" pitchFamily="34" charset="0"/>
              <a:buChar char="•"/>
            </a:pPr>
            <a:r>
              <a:rPr lang="en-US" sz="3733" dirty="0"/>
              <a:t>Brain-like, complex (high capacity)</a:t>
            </a:r>
          </a:p>
          <a:p>
            <a:pPr marL="609585" indent="-609585">
              <a:buFont typeface="Arial" panose="020B0604020202020204" pitchFamily="34" charset="0"/>
              <a:buChar char="•"/>
            </a:pPr>
            <a:r>
              <a:rPr lang="en-US" sz="3733" dirty="0"/>
              <a:t>Much less hand intervention</a:t>
            </a:r>
            <a:endParaRPr lang="en-SA" sz="3733" dirty="0"/>
          </a:p>
        </p:txBody>
      </p:sp>
      <p:sp>
        <p:nvSpPr>
          <p:cNvPr id="3" name="Title 2">
            <a:extLst>
              <a:ext uri="{FF2B5EF4-FFF2-40B4-BE49-F238E27FC236}">
                <a16:creationId xmlns:a16="http://schemas.microsoft.com/office/drawing/2014/main" id="{C82E67F2-2F19-3E4F-B9E8-78764EA85921}"/>
              </a:ext>
            </a:extLst>
          </p:cNvPr>
          <p:cNvSpPr>
            <a:spLocks noGrp="1"/>
          </p:cNvSpPr>
          <p:nvPr>
            <p:ph type="title"/>
          </p:nvPr>
        </p:nvSpPr>
        <p:spPr/>
        <p:txBody>
          <a:bodyPr/>
          <a:lstStyle/>
          <a:p>
            <a:r>
              <a:rPr lang="en-US" dirty="0"/>
              <a:t>Why going deep?</a:t>
            </a:r>
            <a:endParaRPr lang="en-SA" dirty="0"/>
          </a:p>
        </p:txBody>
      </p:sp>
      <p:pic>
        <p:nvPicPr>
          <p:cNvPr id="14338" name="Picture 2">
            <a:extLst>
              <a:ext uri="{FF2B5EF4-FFF2-40B4-BE49-F238E27FC236}">
                <a16:creationId xmlns:a16="http://schemas.microsoft.com/office/drawing/2014/main" id="{88DA3439-AF46-9442-891D-D67F978A9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093" y="3070744"/>
            <a:ext cx="4270875" cy="305062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achine learning vs deep learning">
            <a:extLst>
              <a:ext uri="{FF2B5EF4-FFF2-40B4-BE49-F238E27FC236}">
                <a16:creationId xmlns:a16="http://schemas.microsoft.com/office/drawing/2014/main" id="{AC8EB274-0558-D34D-A2A9-0FC8B6DAD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89" y="2958729"/>
            <a:ext cx="6323163" cy="327465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a:extLst>
              <a:ext uri="{FF2B5EF4-FFF2-40B4-BE49-F238E27FC236}">
                <a16:creationId xmlns:a16="http://schemas.microsoft.com/office/drawing/2014/main" id="{AD777881-6D17-6770-0FF8-496F655395F6}"/>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CD89CD6D-E827-C84A-316B-C540BCB27D1D}"/>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11</a:t>
            </a:fld>
            <a:endParaRPr lang="en-PK">
              <a:solidFill>
                <a:prstClr val="black">
                  <a:tint val="75000"/>
                </a:prstClr>
              </a:solidFill>
              <a:latin typeface="Calibri"/>
            </a:endParaRPr>
          </a:p>
        </p:txBody>
      </p:sp>
    </p:spTree>
    <p:extLst>
      <p:ext uri="{BB962C8B-B14F-4D97-AF65-F5344CB8AC3E}">
        <p14:creationId xmlns:p14="http://schemas.microsoft.com/office/powerpoint/2010/main" val="390378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338"/>
                                        </p:tgtEl>
                                        <p:attrNameLst>
                                          <p:attrName>style.visibility</p:attrName>
                                        </p:attrNameLst>
                                      </p:cBhvr>
                                      <p:to>
                                        <p:strVal val="visible"/>
                                      </p:to>
                                    </p:set>
                                    <p:animEffect transition="in" filter="dissolve">
                                      <p:cBhvr>
                                        <p:cTn id="15"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Going Deep?</a:t>
            </a:r>
          </a:p>
        </p:txBody>
      </p:sp>
      <p:sp>
        <p:nvSpPr>
          <p:cNvPr id="4" name="TextBox 3"/>
          <p:cNvSpPr txBox="1"/>
          <p:nvPr/>
        </p:nvSpPr>
        <p:spPr>
          <a:xfrm>
            <a:off x="869795" y="1234663"/>
            <a:ext cx="10359483" cy="3539430"/>
          </a:xfrm>
          <a:prstGeom prst="rect">
            <a:avLst/>
          </a:prstGeom>
          <a:noFill/>
        </p:spPr>
        <p:txBody>
          <a:bodyPr wrap="square" rtlCol="0">
            <a:spAutoFit/>
          </a:bodyPr>
          <a:lstStyle/>
          <a:p>
            <a:pPr marL="457189" indent="-457189" defTabSz="609585">
              <a:buFont typeface="Arial" panose="020B0604020202020204" pitchFamily="34" charset="0"/>
              <a:buChar char="•"/>
            </a:pPr>
            <a:r>
              <a:rPr lang="en-US" sz="2800" dirty="0">
                <a:solidFill>
                  <a:prstClr val="black"/>
                </a:solidFill>
                <a:latin typeface="Century Schoolbook" charset="0"/>
                <a:ea typeface="Century Schoolbook" charset="0"/>
                <a:cs typeface="Century Schoolbook" charset="0"/>
              </a:rPr>
              <a:t>We have seen in the universal function approximation of NN that a one hidden layer NN can approximate “any” function</a:t>
            </a:r>
          </a:p>
          <a:p>
            <a:pPr marL="457189" indent="-457189" defTabSz="609585">
              <a:buFont typeface="Arial" panose="020B0604020202020204" pitchFamily="34" charset="0"/>
              <a:buChar char="•"/>
            </a:pPr>
            <a:endParaRPr lang="en-US" sz="2800" dirty="0">
              <a:solidFill>
                <a:prstClr val="black"/>
              </a:solidFill>
              <a:latin typeface="Century Schoolbook" charset="0"/>
              <a:ea typeface="Century Schoolbook" charset="0"/>
              <a:cs typeface="Century Schoolbook" charset="0"/>
            </a:endParaRPr>
          </a:p>
          <a:p>
            <a:pPr marL="457189" indent="-457189" defTabSz="609585">
              <a:buFont typeface="Arial" panose="020B0604020202020204" pitchFamily="34" charset="0"/>
              <a:buChar char="•"/>
            </a:pPr>
            <a:r>
              <a:rPr lang="en-US" sz="2800" dirty="0">
                <a:solidFill>
                  <a:prstClr val="black"/>
                </a:solidFill>
                <a:latin typeface="Century Schoolbook" charset="0"/>
                <a:ea typeface="Century Schoolbook" charset="0"/>
                <a:cs typeface="Century Schoolbook" charset="0"/>
              </a:rPr>
              <a:t>Informally: There are functions you can compute with a “small” L-layer deep neural network that shallower networks require exponentially more hidden units to compute.  </a:t>
            </a:r>
          </a:p>
        </p:txBody>
      </p:sp>
      <p:sp>
        <p:nvSpPr>
          <p:cNvPr id="5" name="TextBox 4">
            <a:extLst>
              <a:ext uri="{FF2B5EF4-FFF2-40B4-BE49-F238E27FC236}">
                <a16:creationId xmlns:a16="http://schemas.microsoft.com/office/drawing/2014/main" id="{6DA7066B-9AA5-BC65-1060-6A3FE9A0AC35}"/>
              </a:ext>
            </a:extLst>
          </p:cNvPr>
          <p:cNvSpPr txBox="1"/>
          <p:nvPr/>
        </p:nvSpPr>
        <p:spPr>
          <a:xfrm>
            <a:off x="217716" y="5573077"/>
            <a:ext cx="3825241" cy="496313"/>
          </a:xfrm>
          <a:prstGeom prst="rect">
            <a:avLst/>
          </a:prstGeom>
        </p:spPr>
        <p:txBody>
          <a:bodyPr vert="horz" wrap="square" lIns="121920" tIns="60960" rIns="121920" bIns="60960" rtlCol="0" anchor="ctr">
            <a:normAutofit/>
          </a:bodyPr>
          <a:lstStyle/>
          <a:p>
            <a:pPr defTabSz="609585"/>
            <a:r>
              <a:rPr lang="en-PK" sz="1333" dirty="0">
                <a:solidFill>
                  <a:prstClr val="black"/>
                </a:solidFill>
                <a:latin typeface="Calibri"/>
                <a:cs typeface="Avenir Black"/>
              </a:rPr>
              <a:t>Slide from: deeplearning.ai</a:t>
            </a:r>
          </a:p>
        </p:txBody>
      </p:sp>
    </p:spTree>
    <p:extLst>
      <p:ext uri="{BB962C8B-B14F-4D97-AF65-F5344CB8AC3E}">
        <p14:creationId xmlns:p14="http://schemas.microsoft.com/office/powerpoint/2010/main" val="222748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28B52D11-22B0-234F-BBCA-28C782B40F94}"/>
              </a:ext>
            </a:extLst>
          </p:cNvPr>
          <p:cNvSpPr>
            <a:spLocks noGrp="1"/>
          </p:cNvSpPr>
          <p:nvPr>
            <p:ph idx="1"/>
          </p:nvPr>
        </p:nvSpPr>
        <p:spPr/>
        <p:txBody>
          <a:bodyPr/>
          <a:lstStyle/>
          <a:p>
            <a:r>
              <a:rPr lang="en-US" dirty="0"/>
              <a:t>Re-visit activations</a:t>
            </a:r>
          </a:p>
          <a:p>
            <a:pPr lvl="1"/>
            <a:r>
              <a:rPr lang="en-US" dirty="0"/>
              <a:t>Otherwise, composite of linear operations</a:t>
            </a:r>
          </a:p>
        </p:txBody>
      </p:sp>
      <p:sp>
        <p:nvSpPr>
          <p:cNvPr id="3" name="Title 2">
            <a:extLst>
              <a:ext uri="{FF2B5EF4-FFF2-40B4-BE49-F238E27FC236}">
                <a16:creationId xmlns:a16="http://schemas.microsoft.com/office/drawing/2014/main" id="{08655443-EB06-474A-B567-33287ED43D2E}"/>
              </a:ext>
            </a:extLst>
          </p:cNvPr>
          <p:cNvSpPr>
            <a:spLocks noGrp="1"/>
          </p:cNvSpPr>
          <p:nvPr>
            <p:ph type="title"/>
          </p:nvPr>
        </p:nvSpPr>
        <p:spPr/>
        <p:txBody>
          <a:bodyPr/>
          <a:lstStyle/>
          <a:p>
            <a:r>
              <a:rPr lang="en-US" dirty="0"/>
              <a:t>Deep Neural Network</a:t>
            </a:r>
          </a:p>
        </p:txBody>
      </p:sp>
      <p:pic>
        <p:nvPicPr>
          <p:cNvPr id="33" name="Picture 32">
            <a:extLst>
              <a:ext uri="{FF2B5EF4-FFF2-40B4-BE49-F238E27FC236}">
                <a16:creationId xmlns:a16="http://schemas.microsoft.com/office/drawing/2014/main" id="{4E15D82A-721C-C044-BA54-B71A63623E87}"/>
              </a:ext>
            </a:extLst>
          </p:cNvPr>
          <p:cNvPicPr>
            <a:picLocks noChangeAspect="1"/>
          </p:cNvPicPr>
          <p:nvPr/>
        </p:nvPicPr>
        <p:blipFill>
          <a:blip r:embed="rId3"/>
          <a:stretch>
            <a:fillRect/>
          </a:stretch>
        </p:blipFill>
        <p:spPr>
          <a:xfrm>
            <a:off x="6142423" y="3294497"/>
            <a:ext cx="5427420" cy="2713711"/>
          </a:xfrm>
          <a:prstGeom prst="rect">
            <a:avLst/>
          </a:prstGeom>
        </p:spPr>
      </p:pic>
      <p:pic>
        <p:nvPicPr>
          <p:cNvPr id="6" name="Picture 5">
            <a:extLst>
              <a:ext uri="{FF2B5EF4-FFF2-40B4-BE49-F238E27FC236}">
                <a16:creationId xmlns:a16="http://schemas.microsoft.com/office/drawing/2014/main" id="{C821792F-2002-A043-A370-24C2333F66C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24756" y="3243116"/>
            <a:ext cx="4702512" cy="2811096"/>
          </a:xfrm>
          <a:prstGeom prst="rect">
            <a:avLst/>
          </a:prstGeom>
        </p:spPr>
      </p:pic>
      <p:pic>
        <p:nvPicPr>
          <p:cNvPr id="7" name="Content Placeholder 25">
            <a:extLst>
              <a:ext uri="{FF2B5EF4-FFF2-40B4-BE49-F238E27FC236}">
                <a16:creationId xmlns:a16="http://schemas.microsoft.com/office/drawing/2014/main" id="{C0200511-F118-7D49-9D90-2066D99B3BF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65032" r="54704"/>
          <a:stretch/>
        </p:blipFill>
        <p:spPr>
          <a:xfrm>
            <a:off x="7318044" y="1298012"/>
            <a:ext cx="3076176" cy="1018925"/>
          </a:xfrm>
          <a:prstGeom prst="rect">
            <a:avLst/>
          </a:prstGeom>
          <a:noFill/>
        </p:spPr>
      </p:pic>
      <p:sp>
        <p:nvSpPr>
          <p:cNvPr id="11" name="Footer Placeholder 10">
            <a:extLst>
              <a:ext uri="{FF2B5EF4-FFF2-40B4-BE49-F238E27FC236}">
                <a16:creationId xmlns:a16="http://schemas.microsoft.com/office/drawing/2014/main" id="{38405D82-31D2-05DD-1912-E07E5E60DE3A}"/>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39E64162-0611-959A-9461-3EF7DBBC0A48}"/>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13</a:t>
            </a:fld>
            <a:endParaRPr lang="en-PK">
              <a:solidFill>
                <a:prstClr val="black">
                  <a:tint val="75000"/>
                </a:prstClr>
              </a:solidFill>
              <a:latin typeface="Calibri"/>
            </a:endParaRPr>
          </a:p>
        </p:txBody>
      </p:sp>
    </p:spTree>
    <p:extLst>
      <p:ext uri="{BB962C8B-B14F-4D97-AF65-F5344CB8AC3E}">
        <p14:creationId xmlns:p14="http://schemas.microsoft.com/office/powerpoint/2010/main" val="14921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animEffect transition="in" filter="dissolve">
                                      <p:cBhvr>
                                        <p:cTn id="7" dur="500"/>
                                        <p:tgtEl>
                                          <p:spTgt spid="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EB0B8F-9213-9C4E-84FF-B42B23BB55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5829" y="1018250"/>
            <a:ext cx="7286172" cy="5839751"/>
          </a:xfrm>
          <a:prstGeom prst="rect">
            <a:avLst/>
          </a:prstGeom>
        </p:spPr>
      </p:pic>
      <p:sp>
        <p:nvSpPr>
          <p:cNvPr id="2" name="Content Placeholder 1">
            <a:extLst>
              <a:ext uri="{FF2B5EF4-FFF2-40B4-BE49-F238E27FC236}">
                <a16:creationId xmlns:a16="http://schemas.microsoft.com/office/drawing/2014/main" id="{0893B21F-F352-B947-A2F0-A45BCF393726}"/>
              </a:ext>
            </a:extLst>
          </p:cNvPr>
          <p:cNvSpPr>
            <a:spLocks noGrp="1"/>
          </p:cNvSpPr>
          <p:nvPr>
            <p:ph idx="1"/>
          </p:nvPr>
        </p:nvSpPr>
        <p:spPr/>
        <p:txBody>
          <a:bodyPr/>
          <a:lstStyle/>
          <a:p>
            <a:pPr marL="609585" indent="-609585">
              <a:buFont typeface="Arial" panose="020B0604020202020204" pitchFamily="34" charset="0"/>
              <a:buChar char="•"/>
            </a:pPr>
            <a:r>
              <a:rPr lang="en-US" sz="3733" dirty="0"/>
              <a:t>Complex, learned features</a:t>
            </a:r>
          </a:p>
          <a:p>
            <a:pPr marL="609585" indent="-609585">
              <a:buFont typeface="Arial" panose="020B0604020202020204" pitchFamily="34" charset="0"/>
              <a:buChar char="•"/>
            </a:pPr>
            <a:r>
              <a:rPr lang="en-US" sz="3733" dirty="0"/>
              <a:t>The deeper </a:t>
            </a:r>
            <a:br>
              <a:rPr lang="en-US" sz="3733" dirty="0"/>
            </a:br>
            <a:r>
              <a:rPr lang="en-US" sz="3733" dirty="0"/>
              <a:t>the more abstract</a:t>
            </a:r>
          </a:p>
          <a:p>
            <a:pPr marL="609585" indent="-609585">
              <a:buFont typeface="Arial" panose="020B0604020202020204" pitchFamily="34" charset="0"/>
              <a:buChar char="•"/>
            </a:pPr>
            <a:endParaRPr lang="en-SA" sz="3733" dirty="0"/>
          </a:p>
        </p:txBody>
      </p:sp>
      <p:sp>
        <p:nvSpPr>
          <p:cNvPr id="4" name="Title 3">
            <a:extLst>
              <a:ext uri="{FF2B5EF4-FFF2-40B4-BE49-F238E27FC236}">
                <a16:creationId xmlns:a16="http://schemas.microsoft.com/office/drawing/2014/main" id="{037AB6A3-181E-A74D-B209-1F2C1D6E8487}"/>
              </a:ext>
            </a:extLst>
          </p:cNvPr>
          <p:cNvSpPr>
            <a:spLocks noGrp="1"/>
          </p:cNvSpPr>
          <p:nvPr>
            <p:ph type="title"/>
          </p:nvPr>
        </p:nvSpPr>
        <p:spPr/>
        <p:txBody>
          <a:bodyPr/>
          <a:lstStyle/>
          <a:p>
            <a:r>
              <a:rPr lang="en-US" dirty="0"/>
              <a:t>Why going deep?</a:t>
            </a:r>
          </a:p>
        </p:txBody>
      </p:sp>
      <p:sp>
        <p:nvSpPr>
          <p:cNvPr id="11" name="Footer Placeholder 10">
            <a:extLst>
              <a:ext uri="{FF2B5EF4-FFF2-40B4-BE49-F238E27FC236}">
                <a16:creationId xmlns:a16="http://schemas.microsoft.com/office/drawing/2014/main" id="{727054B9-2C12-9FD8-EC1B-18723131F2AE}"/>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1371A545-A952-E8F1-0D26-8AA5EABD367B}"/>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14</a:t>
            </a:fld>
            <a:endParaRPr lang="en-PK">
              <a:solidFill>
                <a:prstClr val="black">
                  <a:tint val="75000"/>
                </a:prstClr>
              </a:solidFill>
              <a:latin typeface="Calibri"/>
            </a:endParaRPr>
          </a:p>
        </p:txBody>
      </p:sp>
    </p:spTree>
    <p:extLst>
      <p:ext uri="{BB962C8B-B14F-4D97-AF65-F5344CB8AC3E}">
        <p14:creationId xmlns:p14="http://schemas.microsoft.com/office/powerpoint/2010/main" val="1914229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about deep representation</a:t>
            </a:r>
          </a:p>
        </p:txBody>
      </p:sp>
      <p:sp useBgFill="1">
        <p:nvSpPr>
          <p:cNvPr id="8" name="TextBox 7"/>
          <p:cNvSpPr txBox="1">
            <a:spLocks noChangeArrowheads="1"/>
          </p:cNvSpPr>
          <p:nvPr/>
        </p:nvSpPr>
        <p:spPr bwMode="auto">
          <a:xfrm>
            <a:off x="9418005" y="5926704"/>
            <a:ext cx="2011363" cy="338554"/>
          </a:xfrm>
          <a:prstGeom prst="rect">
            <a:avLst/>
          </a:prstGeom>
          <a:ln w="9525">
            <a:noFill/>
            <a:miter lim="800000"/>
            <a:headEnd/>
            <a:tailEnd/>
          </a:ln>
        </p:spPr>
        <p:txBody>
          <a:bodyPr>
            <a:spAutoFit/>
          </a:bodyPr>
          <a:lstStyle/>
          <a:p>
            <a:pPr defTabSz="609585" eaLnBrk="0" hangingPunct="0">
              <a:spcBef>
                <a:spcPct val="0"/>
              </a:spcBef>
            </a:pPr>
            <a:endParaRPr lang="en-US" sz="1600" dirty="0">
              <a:solidFill>
                <a:srgbClr val="FFFFFF"/>
              </a:solidFill>
              <a:latin typeface="Calibri" pitchFamily="34" charset="0"/>
            </a:endParaRPr>
          </a:p>
        </p:txBody>
      </p:sp>
      <p:grpSp>
        <p:nvGrpSpPr>
          <p:cNvPr id="146" name="Group 145"/>
          <p:cNvGrpSpPr/>
          <p:nvPr/>
        </p:nvGrpSpPr>
        <p:grpSpPr>
          <a:xfrm>
            <a:off x="2608318" y="1621681"/>
            <a:ext cx="2063073" cy="4053920"/>
            <a:chOff x="2608317" y="1621681"/>
            <a:chExt cx="2063073" cy="4053920"/>
          </a:xfrm>
        </p:grpSpPr>
        <p:graphicFrame>
          <p:nvGraphicFramePr>
            <p:cNvPr id="4" name="Object 2"/>
            <p:cNvGraphicFramePr>
              <a:graphicFrameLocks noChangeAspect="1"/>
            </p:cNvGraphicFramePr>
            <p:nvPr/>
          </p:nvGraphicFramePr>
          <p:xfrm>
            <a:off x="2608317" y="4059458"/>
            <a:ext cx="2063073" cy="1616143"/>
          </p:xfrm>
          <a:graphic>
            <a:graphicData uri="http://schemas.openxmlformats.org/presentationml/2006/ole">
              <mc:AlternateContent xmlns:mc="http://schemas.openxmlformats.org/markup-compatibility/2006">
                <mc:Choice xmlns:v="urn:schemas-microsoft-com:vml" Requires="v">
                  <p:oleObj name="Acrobat Document" r:id="rId3" imgW="5728680" imgH="3856320" progId="AcroExch.Document.7">
                    <p:embed/>
                  </p:oleObj>
                </mc:Choice>
                <mc:Fallback>
                  <p:oleObj name="Acrobat Document" r:id="rId3" imgW="5728680" imgH="3856320" progId="AcroExch.Document.7">
                    <p:embed/>
                    <p:pic>
                      <p:nvPicPr>
                        <p:cNvPr id="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317" y="4059458"/>
                          <a:ext cx="2063073" cy="1616143"/>
                        </a:xfrm>
                        <a:prstGeom prst="rect">
                          <a:avLst/>
                        </a:prstGeom>
                        <a:noFill/>
                        <a:ln>
                          <a:noFill/>
                        </a:ln>
                        <a:effectLst/>
                      </p:spPr>
                    </p:pic>
                  </p:oleObj>
                </mc:Fallback>
              </mc:AlternateContent>
            </a:graphicData>
          </a:graphic>
        </p:graphicFrame>
        <p:sp>
          <p:nvSpPr>
            <p:cNvPr id="33" name="Oval 32"/>
            <p:cNvSpPr/>
            <p:nvPr/>
          </p:nvSpPr>
          <p:spPr>
            <a:xfrm>
              <a:off x="3270817" y="221153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sp>
          <p:nvSpPr>
            <p:cNvPr id="35" name="Oval 34"/>
            <p:cNvSpPr/>
            <p:nvPr/>
          </p:nvSpPr>
          <p:spPr>
            <a:xfrm>
              <a:off x="3270818" y="280139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sp>
          <p:nvSpPr>
            <p:cNvPr id="36" name="Oval 35"/>
            <p:cNvSpPr/>
            <p:nvPr/>
          </p:nvSpPr>
          <p:spPr>
            <a:xfrm>
              <a:off x="3270815" y="3391245"/>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sp>
          <p:nvSpPr>
            <p:cNvPr id="47" name="Oval 46"/>
            <p:cNvSpPr/>
            <p:nvPr/>
          </p:nvSpPr>
          <p:spPr>
            <a:xfrm>
              <a:off x="3270815" y="162168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grpSp>
      <p:cxnSp>
        <p:nvCxnSpPr>
          <p:cNvPr id="66" name="Straight Arrow Connector 65"/>
          <p:cNvCxnSpPr/>
          <p:nvPr/>
        </p:nvCxnSpPr>
        <p:spPr>
          <a:xfrm flipV="1">
            <a:off x="2356553" y="2712313"/>
            <a:ext cx="596713" cy="139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63" name="Group 162"/>
          <p:cNvGrpSpPr/>
          <p:nvPr/>
        </p:nvGrpSpPr>
        <p:grpSpPr>
          <a:xfrm>
            <a:off x="3728015" y="1840172"/>
            <a:ext cx="3322004" cy="3835429"/>
            <a:chOff x="3728015" y="1840172"/>
            <a:chExt cx="3322004" cy="3835429"/>
          </a:xfrm>
        </p:grpSpPr>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t="7188"/>
            <a:stretch/>
          </p:blipFill>
          <p:spPr>
            <a:xfrm>
              <a:off x="4824120" y="4059458"/>
              <a:ext cx="2225899" cy="1616143"/>
            </a:xfrm>
            <a:prstGeom prst="rect">
              <a:avLst/>
            </a:prstGeom>
          </p:spPr>
        </p:pic>
        <p:grpSp>
          <p:nvGrpSpPr>
            <p:cNvPr id="161" name="Group 160"/>
            <p:cNvGrpSpPr/>
            <p:nvPr/>
          </p:nvGrpSpPr>
          <p:grpSpPr>
            <a:xfrm>
              <a:off x="3728015" y="1840172"/>
              <a:ext cx="2437655" cy="1779673"/>
              <a:chOff x="3728015" y="1840172"/>
              <a:chExt cx="2437655" cy="1779673"/>
            </a:xfrm>
          </p:grpSpPr>
          <p:cxnSp>
            <p:nvCxnSpPr>
              <p:cNvPr id="97" name="Straight Arrow Connector 96"/>
              <p:cNvCxnSpPr>
                <a:stCxn id="35" idx="6"/>
                <a:endCxn id="68" idx="2"/>
              </p:cNvCxnSpPr>
              <p:nvPr/>
            </p:nvCxnSpPr>
            <p:spPr>
              <a:xfrm flipV="1">
                <a:off x="3728018" y="2755166"/>
                <a:ext cx="1980452" cy="2748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35" idx="6"/>
                <a:endCxn id="67" idx="2"/>
              </p:cNvCxnSpPr>
              <p:nvPr/>
            </p:nvCxnSpPr>
            <p:spPr>
              <a:xfrm flipV="1">
                <a:off x="3728018" y="2165311"/>
                <a:ext cx="1980452" cy="8646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60" name="Group 159"/>
              <p:cNvGrpSpPr/>
              <p:nvPr/>
            </p:nvGrpSpPr>
            <p:grpSpPr>
              <a:xfrm>
                <a:off x="3728015" y="1840172"/>
                <a:ext cx="2437655" cy="1779673"/>
                <a:chOff x="3728015" y="1840172"/>
                <a:chExt cx="2437655" cy="1779673"/>
              </a:xfrm>
            </p:grpSpPr>
            <p:sp>
              <p:nvSpPr>
                <p:cNvPr id="67" name="Oval 66"/>
                <p:cNvSpPr/>
                <p:nvPr/>
              </p:nvSpPr>
              <p:spPr>
                <a:xfrm>
                  <a:off x="5708470" y="193671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sp>
              <p:nvSpPr>
                <p:cNvPr id="68" name="Oval 67"/>
                <p:cNvSpPr/>
                <p:nvPr/>
              </p:nvSpPr>
              <p:spPr>
                <a:xfrm>
                  <a:off x="5708470" y="252656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sp>
              <p:nvSpPr>
                <p:cNvPr id="69" name="Oval 68"/>
                <p:cNvSpPr/>
                <p:nvPr/>
              </p:nvSpPr>
              <p:spPr>
                <a:xfrm>
                  <a:off x="5708470" y="311642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cxnSp>
              <p:nvCxnSpPr>
                <p:cNvPr id="74" name="Straight Arrow Connector 73"/>
                <p:cNvCxnSpPr>
                  <a:endCxn id="67" idx="2"/>
                </p:cNvCxnSpPr>
                <p:nvPr/>
              </p:nvCxnSpPr>
              <p:spPr>
                <a:xfrm>
                  <a:off x="3728015" y="1840172"/>
                  <a:ext cx="1980455" cy="32513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3" idx="6"/>
                  <a:endCxn id="68" idx="2"/>
                </p:cNvCxnSpPr>
                <p:nvPr/>
              </p:nvCxnSpPr>
              <p:spPr>
                <a:xfrm>
                  <a:off x="3728017" y="2440136"/>
                  <a:ext cx="1980453" cy="31503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5" idx="6"/>
                  <a:endCxn id="69" idx="2"/>
                </p:cNvCxnSpPr>
                <p:nvPr/>
              </p:nvCxnSpPr>
              <p:spPr>
                <a:xfrm>
                  <a:off x="3728018" y="3029991"/>
                  <a:ext cx="1980452" cy="31502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6" idx="6"/>
                  <a:endCxn id="69" idx="2"/>
                </p:cNvCxnSpPr>
                <p:nvPr/>
              </p:nvCxnSpPr>
              <p:spPr>
                <a:xfrm flipV="1">
                  <a:off x="3728015" y="3345020"/>
                  <a:ext cx="1980455" cy="2748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36" idx="6"/>
                  <a:endCxn id="68" idx="2"/>
                </p:cNvCxnSpPr>
                <p:nvPr/>
              </p:nvCxnSpPr>
              <p:spPr>
                <a:xfrm flipV="1">
                  <a:off x="3728015" y="2755166"/>
                  <a:ext cx="1980455" cy="86467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6" idx="6"/>
                  <a:endCxn id="67" idx="2"/>
                </p:cNvCxnSpPr>
                <p:nvPr/>
              </p:nvCxnSpPr>
              <p:spPr>
                <a:xfrm flipV="1">
                  <a:off x="3728015" y="2165311"/>
                  <a:ext cx="1980455" cy="14545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6"/>
                  <a:endCxn id="67" idx="2"/>
                </p:cNvCxnSpPr>
                <p:nvPr/>
              </p:nvCxnSpPr>
              <p:spPr>
                <a:xfrm flipV="1">
                  <a:off x="3728017" y="2165311"/>
                  <a:ext cx="1980453" cy="2748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33" idx="6"/>
                  <a:endCxn id="69" idx="2"/>
                </p:cNvCxnSpPr>
                <p:nvPr/>
              </p:nvCxnSpPr>
              <p:spPr>
                <a:xfrm>
                  <a:off x="3728017" y="2440136"/>
                  <a:ext cx="1980453" cy="9048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47" idx="6"/>
                  <a:endCxn id="68" idx="2"/>
                </p:cNvCxnSpPr>
                <p:nvPr/>
              </p:nvCxnSpPr>
              <p:spPr>
                <a:xfrm>
                  <a:off x="3728015" y="1850281"/>
                  <a:ext cx="1980455" cy="90488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47" idx="6"/>
                  <a:endCxn id="69" idx="2"/>
                </p:cNvCxnSpPr>
                <p:nvPr/>
              </p:nvCxnSpPr>
              <p:spPr>
                <a:xfrm>
                  <a:off x="3728015" y="1850281"/>
                  <a:ext cx="1980455" cy="149473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grpSp>
      <p:grpSp>
        <p:nvGrpSpPr>
          <p:cNvPr id="164" name="Group 163"/>
          <p:cNvGrpSpPr/>
          <p:nvPr/>
        </p:nvGrpSpPr>
        <p:grpSpPr>
          <a:xfrm>
            <a:off x="6165671" y="2165311"/>
            <a:ext cx="5266611" cy="3517704"/>
            <a:chOff x="6165670" y="2165311"/>
            <a:chExt cx="5266611" cy="3517704"/>
          </a:xfrm>
        </p:grpSpPr>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t="6880"/>
            <a:stretch/>
          </p:blipFill>
          <p:spPr>
            <a:xfrm>
              <a:off x="7202122" y="4059458"/>
              <a:ext cx="2345205" cy="1623557"/>
            </a:xfrm>
            <a:prstGeom prst="rect">
              <a:avLst/>
            </a:prstGeom>
          </p:spPr>
        </p:pic>
        <p:grpSp>
          <p:nvGrpSpPr>
            <p:cNvPr id="162" name="Group 161"/>
            <p:cNvGrpSpPr/>
            <p:nvPr/>
          </p:nvGrpSpPr>
          <p:grpSpPr>
            <a:xfrm>
              <a:off x="6165670" y="2165311"/>
              <a:ext cx="5266611" cy="1179709"/>
              <a:chOff x="6165670" y="2165311"/>
              <a:chExt cx="5266611" cy="1179709"/>
            </a:xfrm>
          </p:grpSpPr>
          <p:sp>
            <p:nvSpPr>
              <p:cNvPr id="70" name="Oval 69"/>
              <p:cNvSpPr/>
              <p:nvPr/>
            </p:nvSpPr>
            <p:spPr>
              <a:xfrm>
                <a:off x="8146125" y="2265409"/>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sp>
            <p:nvSpPr>
              <p:cNvPr id="71" name="Oval 70"/>
              <p:cNvSpPr/>
              <p:nvPr/>
            </p:nvSpPr>
            <p:spPr>
              <a:xfrm>
                <a:off x="8146125" y="2855263"/>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sp>
            <p:nvSpPr>
              <p:cNvPr id="72" name="Oval 71"/>
              <p:cNvSpPr/>
              <p:nvPr/>
            </p:nvSpPr>
            <p:spPr>
              <a:xfrm>
                <a:off x="9897980" y="2541654"/>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a:solidFill>
                    <a:prstClr val="white"/>
                  </a:solidFill>
                  <a:latin typeface="Calibri"/>
                </a:endParaRPr>
              </a:p>
            </p:txBody>
          </p:sp>
          <p:cxnSp>
            <p:nvCxnSpPr>
              <p:cNvPr id="109" name="Straight Arrow Connector 108"/>
              <p:cNvCxnSpPr>
                <a:stCxn id="67" idx="6"/>
                <a:endCxn id="70" idx="2"/>
              </p:cNvCxnSpPr>
              <p:nvPr/>
            </p:nvCxnSpPr>
            <p:spPr>
              <a:xfrm>
                <a:off x="6165670" y="2165311"/>
                <a:ext cx="1980455" cy="3286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7" idx="6"/>
                <a:endCxn id="71" idx="2"/>
              </p:cNvCxnSpPr>
              <p:nvPr/>
            </p:nvCxnSpPr>
            <p:spPr>
              <a:xfrm>
                <a:off x="6165670" y="2165311"/>
                <a:ext cx="1980455" cy="9185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8" idx="6"/>
                <a:endCxn id="70" idx="2"/>
              </p:cNvCxnSpPr>
              <p:nvPr/>
            </p:nvCxnSpPr>
            <p:spPr>
              <a:xfrm flipV="1">
                <a:off x="6165670" y="2494009"/>
                <a:ext cx="1980455" cy="26115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68" idx="6"/>
                <a:endCxn id="71" idx="2"/>
              </p:cNvCxnSpPr>
              <p:nvPr/>
            </p:nvCxnSpPr>
            <p:spPr>
              <a:xfrm>
                <a:off x="6165670" y="2755166"/>
                <a:ext cx="1980455" cy="328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69" idx="6"/>
                <a:endCxn id="71" idx="2"/>
              </p:cNvCxnSpPr>
              <p:nvPr/>
            </p:nvCxnSpPr>
            <p:spPr>
              <a:xfrm flipV="1">
                <a:off x="6165670" y="3083863"/>
                <a:ext cx="1980455" cy="26115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69" idx="6"/>
                <a:endCxn id="70" idx="2"/>
              </p:cNvCxnSpPr>
              <p:nvPr/>
            </p:nvCxnSpPr>
            <p:spPr>
              <a:xfrm flipV="1">
                <a:off x="6165670" y="2494009"/>
                <a:ext cx="1980455" cy="8510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70" idx="6"/>
                <a:endCxn id="72" idx="2"/>
              </p:cNvCxnSpPr>
              <p:nvPr/>
            </p:nvCxnSpPr>
            <p:spPr>
              <a:xfrm>
                <a:off x="8603325" y="2494009"/>
                <a:ext cx="1294655" cy="27624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71" idx="6"/>
                <a:endCxn id="72" idx="2"/>
              </p:cNvCxnSpPr>
              <p:nvPr/>
            </p:nvCxnSpPr>
            <p:spPr>
              <a:xfrm flipV="1">
                <a:off x="8603325" y="2770254"/>
                <a:ext cx="1294655" cy="3136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72" idx="6"/>
                <a:endCxn id="140" idx="1"/>
              </p:cNvCxnSpPr>
              <p:nvPr/>
            </p:nvCxnSpPr>
            <p:spPr>
              <a:xfrm>
                <a:off x="10355180" y="2770254"/>
                <a:ext cx="59780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p:cNvSpPr txBox="1"/>
                  <p:nvPr/>
                </p:nvSpPr>
                <p:spPr>
                  <a:xfrm>
                    <a:off x="10952989" y="2554810"/>
                    <a:ext cx="479292" cy="430887"/>
                  </a:xfrm>
                  <a:prstGeom prst="rect">
                    <a:avLst/>
                  </a:prstGeom>
                  <a:noFill/>
                </p:spPr>
                <p:txBody>
                  <a:bodyPr wrap="square" lIns="0" tIns="0" rIns="0" bIns="0" rtlCol="0">
                    <a:spAutoFit/>
                  </a:bodyPr>
                  <a:lstStyle/>
                  <a:p>
                    <a:pPr defTabSz="609585"/>
                    <a14:m>
                      <m:oMathPara xmlns:m="http://schemas.openxmlformats.org/officeDocument/2006/math">
                        <m:oMathParaPr>
                          <m:jc m:val="centerGroup"/>
                        </m:oMathParaPr>
                        <m:oMath xmlns:m="http://schemas.openxmlformats.org/officeDocument/2006/math">
                          <m:acc>
                            <m:accPr>
                              <m:chr m:val="̂"/>
                              <m:ctrlPr>
                                <a:rPr lang="en-US" sz="2800" i="1">
                                  <a:solidFill>
                                    <a:prstClr val="black"/>
                                  </a:solidFill>
                                  <a:latin typeface="Cambria Math" panose="02040503050406030204" pitchFamily="18" charset="0"/>
                                </a:rPr>
                              </m:ctrlPr>
                            </m:accPr>
                            <m:e>
                              <m:r>
                                <a:rPr lang="en-US" sz="2800" i="1">
                                  <a:solidFill>
                                    <a:prstClr val="black"/>
                                  </a:solidFill>
                                  <a:latin typeface="Cambria Math" charset="0"/>
                                </a:rPr>
                                <m:t>𝑦</m:t>
                              </m:r>
                            </m:e>
                          </m:acc>
                        </m:oMath>
                      </m:oMathPara>
                    </a14:m>
                    <a:endParaRPr lang="en-US" sz="2000" dirty="0">
                      <a:solidFill>
                        <a:prstClr val="black"/>
                      </a:solidFill>
                      <a:latin typeface="Calibri"/>
                    </a:endParaRPr>
                  </a:p>
                </p:txBody>
              </p:sp>
            </mc:Choice>
            <mc:Fallback xmlns="">
              <p:sp>
                <p:nvSpPr>
                  <p:cNvPr id="140" name="TextBox 139"/>
                  <p:cNvSpPr txBox="1">
                    <a:spLocks noRot="1" noChangeAspect="1" noMove="1" noResize="1" noEditPoints="1" noAdjustHandles="1" noChangeArrowheads="1" noChangeShapeType="1" noTextEdit="1"/>
                  </p:cNvSpPr>
                  <p:nvPr/>
                </p:nvSpPr>
                <p:spPr>
                  <a:xfrm>
                    <a:off x="10952989" y="2554810"/>
                    <a:ext cx="479292" cy="430887"/>
                  </a:xfrm>
                  <a:prstGeom prst="rect">
                    <a:avLst/>
                  </a:prstGeom>
                  <a:blipFill>
                    <a:blip r:embed="rId7"/>
                    <a:stretch>
                      <a:fillRect t="-20000" b="-20000"/>
                    </a:stretch>
                  </a:blipFill>
                </p:spPr>
                <p:txBody>
                  <a:bodyPr/>
                  <a:lstStyle/>
                  <a:p>
                    <a:r>
                      <a:rPr lang="en-PK">
                        <a:noFill/>
                      </a:rPr>
                      <a:t> </a:t>
                    </a:r>
                  </a:p>
                </p:txBody>
              </p:sp>
            </mc:Fallback>
          </mc:AlternateContent>
        </p:grpSp>
      </p:grpSp>
      <p:pic>
        <p:nvPicPr>
          <p:cNvPr id="167" name="Picture 166"/>
          <p:cNvPicPr>
            <a:picLocks noChangeAspect="1"/>
          </p:cNvPicPr>
          <p:nvPr/>
        </p:nvPicPr>
        <p:blipFill>
          <a:blip r:embed="rId8"/>
          <a:stretch>
            <a:fillRect/>
          </a:stretch>
        </p:blipFill>
        <p:spPr>
          <a:xfrm>
            <a:off x="382533" y="1753265"/>
            <a:ext cx="1866223" cy="1820355"/>
          </a:xfrm>
          <a:prstGeom prst="rect">
            <a:avLst/>
          </a:prstGeom>
        </p:spPr>
      </p:pic>
      <p:pic>
        <p:nvPicPr>
          <p:cNvPr id="5" name="Picture 4">
            <a:extLst>
              <a:ext uri="{FF2B5EF4-FFF2-40B4-BE49-F238E27FC236}">
                <a16:creationId xmlns:a16="http://schemas.microsoft.com/office/drawing/2014/main" id="{EAD37D04-F324-4C36-B1DE-806384710222}"/>
              </a:ext>
            </a:extLst>
          </p:cNvPr>
          <p:cNvPicPr>
            <a:picLocks noChangeAspect="1"/>
          </p:cNvPicPr>
          <p:nvPr/>
        </p:nvPicPr>
        <p:blipFill>
          <a:blip r:embed="rId9"/>
          <a:stretch>
            <a:fillRect/>
          </a:stretch>
        </p:blipFill>
        <p:spPr>
          <a:xfrm>
            <a:off x="346123" y="1683301"/>
            <a:ext cx="1912963" cy="1897659"/>
          </a:xfrm>
          <a:prstGeom prst="rect">
            <a:avLst/>
          </a:prstGeom>
        </p:spPr>
      </p:pic>
    </p:spTree>
    <p:extLst>
      <p:ext uri="{BB962C8B-B14F-4D97-AF65-F5344CB8AC3E}">
        <p14:creationId xmlns:p14="http://schemas.microsoft.com/office/powerpoint/2010/main" val="24641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8AC48F-1C90-7A4A-A1E9-60F40475A7D4}"/>
              </a:ext>
            </a:extLst>
          </p:cNvPr>
          <p:cNvSpPr>
            <a:spLocks noGrp="1"/>
          </p:cNvSpPr>
          <p:nvPr>
            <p:ph idx="1"/>
          </p:nvPr>
        </p:nvSpPr>
        <p:spPr/>
        <p:txBody>
          <a:bodyPr/>
          <a:lstStyle/>
          <a:p>
            <a:endParaRPr lang="en-SA" dirty="0"/>
          </a:p>
        </p:txBody>
      </p:sp>
      <p:sp>
        <p:nvSpPr>
          <p:cNvPr id="4" name="Title 3">
            <a:extLst>
              <a:ext uri="{FF2B5EF4-FFF2-40B4-BE49-F238E27FC236}">
                <a16:creationId xmlns:a16="http://schemas.microsoft.com/office/drawing/2014/main" id="{942A50B3-BFF1-424B-AF3A-5C416377FF1F}"/>
              </a:ext>
            </a:extLst>
          </p:cNvPr>
          <p:cNvSpPr>
            <a:spLocks noGrp="1"/>
          </p:cNvSpPr>
          <p:nvPr>
            <p:ph type="title"/>
          </p:nvPr>
        </p:nvSpPr>
        <p:spPr/>
        <p:txBody>
          <a:bodyPr/>
          <a:lstStyle/>
          <a:p>
            <a:r>
              <a:rPr lang="en-US" dirty="0"/>
              <a:t>Charts of Neural Networks</a:t>
            </a:r>
          </a:p>
        </p:txBody>
      </p:sp>
      <p:pic>
        <p:nvPicPr>
          <p:cNvPr id="17" name="Content Placeholder 5">
            <a:extLst>
              <a:ext uri="{FF2B5EF4-FFF2-40B4-BE49-F238E27FC236}">
                <a16:creationId xmlns:a16="http://schemas.microsoft.com/office/drawing/2014/main" id="{42D1C800-656C-5244-987C-534B32FEA6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819" y="1310438"/>
            <a:ext cx="5988688" cy="4937793"/>
          </a:xfrm>
          <a:prstGeom prst="rect">
            <a:avLst/>
          </a:prstGeom>
        </p:spPr>
      </p:pic>
      <p:pic>
        <p:nvPicPr>
          <p:cNvPr id="18" name="Content Placeholder 5">
            <a:extLst>
              <a:ext uri="{FF2B5EF4-FFF2-40B4-BE49-F238E27FC236}">
                <a16:creationId xmlns:a16="http://schemas.microsoft.com/office/drawing/2014/main" id="{FF023CDB-54B2-9747-B8F8-E8CBF88307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66951" y="1845426"/>
            <a:ext cx="5752084" cy="3867817"/>
          </a:xfrm>
          <a:prstGeom prst="rect">
            <a:avLst/>
          </a:prstGeom>
        </p:spPr>
      </p:pic>
      <p:sp>
        <p:nvSpPr>
          <p:cNvPr id="19" name="Rectangle 18">
            <a:extLst>
              <a:ext uri="{FF2B5EF4-FFF2-40B4-BE49-F238E27FC236}">
                <a16:creationId xmlns:a16="http://schemas.microsoft.com/office/drawing/2014/main" id="{108435EC-38B2-674B-889D-1D629E431907}"/>
              </a:ext>
            </a:extLst>
          </p:cNvPr>
          <p:cNvSpPr/>
          <p:nvPr/>
        </p:nvSpPr>
        <p:spPr>
          <a:xfrm>
            <a:off x="1" y="6519446"/>
            <a:ext cx="8557471" cy="307777"/>
          </a:xfrm>
          <a:prstGeom prst="rect">
            <a:avLst/>
          </a:prstGeom>
        </p:spPr>
        <p:txBody>
          <a:bodyPr wrap="none">
            <a:spAutoFit/>
          </a:bodyPr>
          <a:lstStyle/>
          <a:p>
            <a:pPr defTabSz="609585"/>
            <a:r>
              <a:rPr lang="en-US" sz="1400" dirty="0">
                <a:solidFill>
                  <a:prstClr val="black"/>
                </a:solidFill>
                <a:latin typeface="Calibri"/>
              </a:rPr>
              <a:t>Credits: </a:t>
            </a:r>
            <a:r>
              <a:rPr lang="en-US" sz="1400" dirty="0">
                <a:solidFill>
                  <a:prstClr val="black"/>
                </a:solidFill>
                <a:latin typeface="Calibri"/>
                <a:hlinkClick r:id="rId5"/>
              </a:rPr>
              <a:t>https://towardsdatascience.com/the-mostly-complete-chart-of-neural-networks-explained-3fb6f2367464</a:t>
            </a:r>
            <a:r>
              <a:rPr lang="en-US" sz="1400" dirty="0">
                <a:solidFill>
                  <a:prstClr val="black"/>
                </a:solidFill>
                <a:latin typeface="Calibri"/>
              </a:rPr>
              <a:t>  </a:t>
            </a:r>
          </a:p>
        </p:txBody>
      </p:sp>
      <p:cxnSp>
        <p:nvCxnSpPr>
          <p:cNvPr id="21" name="Straight Connector 20">
            <a:extLst>
              <a:ext uri="{FF2B5EF4-FFF2-40B4-BE49-F238E27FC236}">
                <a16:creationId xmlns:a16="http://schemas.microsoft.com/office/drawing/2014/main" id="{ACBFCFD5-5649-854E-B02C-D0CE6449E6B9}"/>
              </a:ext>
            </a:extLst>
          </p:cNvPr>
          <p:cNvCxnSpPr>
            <a:cxnSpLocks/>
          </p:cNvCxnSpPr>
          <p:nvPr/>
        </p:nvCxnSpPr>
        <p:spPr>
          <a:xfrm>
            <a:off x="6096000" y="1370885"/>
            <a:ext cx="0" cy="5148560"/>
          </a:xfrm>
          <a:prstGeom prst="line">
            <a:avLst/>
          </a:prstGeom>
          <a:ln>
            <a:solidFill>
              <a:srgbClr val="5D807E"/>
            </a:solidFill>
          </a:ln>
        </p:spPr>
        <p:style>
          <a:lnRef idx="2">
            <a:schemeClr val="accent1"/>
          </a:lnRef>
          <a:fillRef idx="0">
            <a:schemeClr val="accent1"/>
          </a:fillRef>
          <a:effectRef idx="1">
            <a:schemeClr val="accent1"/>
          </a:effectRef>
          <a:fontRef idx="minor">
            <a:schemeClr val="tx1"/>
          </a:fontRef>
        </p:style>
      </p:cxnSp>
      <p:sp>
        <p:nvSpPr>
          <p:cNvPr id="10" name="Footer Placeholder 9">
            <a:extLst>
              <a:ext uri="{FF2B5EF4-FFF2-40B4-BE49-F238E27FC236}">
                <a16:creationId xmlns:a16="http://schemas.microsoft.com/office/drawing/2014/main" id="{DBD0901A-CF23-BF01-22E4-88F4A7F678D7}"/>
              </a:ext>
            </a:extLst>
          </p:cNvPr>
          <p:cNvSpPr>
            <a:spLocks noGrp="1"/>
          </p:cNvSpPr>
          <p:nvPr>
            <p:ph type="ftr" sz="quarter" idx="11"/>
          </p:nvPr>
        </p:nvSpPr>
        <p:spPr/>
        <p:txBody>
          <a:bodyPr/>
          <a:lstStyle/>
          <a:p>
            <a:pPr algn="l" defTabSz="609585"/>
            <a:r>
              <a:rPr lang="en-US" dirty="0">
                <a:solidFill>
                  <a:srgbClr val="000000"/>
                </a:solidFill>
              </a:rPr>
              <a:t>Naeemullah Khan</a:t>
            </a:r>
          </a:p>
        </p:txBody>
      </p:sp>
      <p:sp>
        <p:nvSpPr>
          <p:cNvPr id="11" name="Slide Number Placeholder 10">
            <a:extLst>
              <a:ext uri="{FF2B5EF4-FFF2-40B4-BE49-F238E27FC236}">
                <a16:creationId xmlns:a16="http://schemas.microsoft.com/office/drawing/2014/main" id="{FF945785-8F87-2529-4228-198AF8CA7611}"/>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16</a:t>
            </a:fld>
            <a:endParaRPr lang="en-PK">
              <a:solidFill>
                <a:prstClr val="black">
                  <a:tint val="75000"/>
                </a:prstClr>
              </a:solidFill>
              <a:latin typeface="Calibri"/>
            </a:endParaRPr>
          </a:p>
        </p:txBody>
      </p:sp>
    </p:spTree>
    <p:extLst>
      <p:ext uri="{BB962C8B-B14F-4D97-AF65-F5344CB8AC3E}">
        <p14:creationId xmlns:p14="http://schemas.microsoft.com/office/powerpoint/2010/main" val="3978384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91A68F-217A-FD41-9BB8-ED0E5676DC81}"/>
              </a:ext>
            </a:extLst>
          </p:cNvPr>
          <p:cNvSpPr>
            <a:spLocks noGrp="1"/>
          </p:cNvSpPr>
          <p:nvPr>
            <p:ph idx="1"/>
          </p:nvPr>
        </p:nvSpPr>
        <p:spPr/>
        <p:txBody>
          <a:bodyPr/>
          <a:lstStyle/>
          <a:p>
            <a:pPr marL="609585" indent="-609585">
              <a:buFont typeface="Arial" panose="020B0604020202020204" pitchFamily="34" charset="0"/>
              <a:buChar char="•"/>
            </a:pPr>
            <a:r>
              <a:rPr lang="en-SA" dirty="0">
                <a:solidFill>
                  <a:schemeClr val="bg1">
                    <a:lumMod val="85000"/>
                  </a:schemeClr>
                </a:solidFill>
              </a:rPr>
              <a:t>From machine learning to deep learning</a:t>
            </a:r>
          </a:p>
          <a:p>
            <a:pPr marL="609585" indent="-609585">
              <a:buFont typeface="Arial" panose="020B0604020202020204" pitchFamily="34" charset="0"/>
              <a:buChar char="•"/>
            </a:pPr>
            <a:r>
              <a:rPr lang="en-SA" dirty="0">
                <a:solidFill>
                  <a:schemeClr val="bg1">
                    <a:lumMod val="85000"/>
                  </a:schemeClr>
                </a:solidFill>
              </a:rPr>
              <a:t>Deep neural network</a:t>
            </a:r>
          </a:p>
          <a:p>
            <a:pPr marL="609585" indent="-609585">
              <a:buFont typeface="Arial" panose="020B0604020202020204" pitchFamily="34" charset="0"/>
              <a:buChar char="•"/>
            </a:pPr>
            <a:r>
              <a:rPr lang="en-SA" dirty="0">
                <a:solidFill>
                  <a:schemeClr val="bg1">
                    <a:lumMod val="85000"/>
                  </a:schemeClr>
                </a:solidFill>
              </a:rPr>
              <a:t>Train a deep neural network</a:t>
            </a:r>
          </a:p>
          <a:p>
            <a:pPr marL="609585" indent="-609585">
              <a:buFont typeface="Arial" panose="020B0604020202020204" pitchFamily="34" charset="0"/>
              <a:buChar char="•"/>
            </a:pPr>
            <a:r>
              <a:rPr lang="en-US" dirty="0"/>
              <a:t>Convolutional neural networks</a:t>
            </a:r>
          </a:p>
          <a:p>
            <a:pPr marL="609585" indent="-609585">
              <a:buFont typeface="Arial" panose="020B0604020202020204" pitchFamily="34" charset="0"/>
              <a:buChar char="•"/>
            </a:pPr>
            <a:r>
              <a:rPr lang="en-US" dirty="0">
                <a:solidFill>
                  <a:schemeClr val="bg1">
                    <a:lumMod val="85000"/>
                  </a:schemeClr>
                </a:solidFill>
              </a:rPr>
              <a:t>Application on computer vision</a:t>
            </a:r>
          </a:p>
          <a:p>
            <a:pPr marL="609585" indent="-609585">
              <a:buFont typeface="Arial" panose="020B0604020202020204" pitchFamily="34" charset="0"/>
              <a:buChar char="•"/>
            </a:pPr>
            <a:endParaRPr lang="en-SA" dirty="0"/>
          </a:p>
        </p:txBody>
      </p:sp>
      <p:sp>
        <p:nvSpPr>
          <p:cNvPr id="3" name="Title 2">
            <a:extLst>
              <a:ext uri="{FF2B5EF4-FFF2-40B4-BE49-F238E27FC236}">
                <a16:creationId xmlns:a16="http://schemas.microsoft.com/office/drawing/2014/main" id="{8AC9C6DC-34BA-124D-BF5C-9E46C906D7D6}"/>
              </a:ext>
            </a:extLst>
          </p:cNvPr>
          <p:cNvSpPr>
            <a:spLocks noGrp="1"/>
          </p:cNvSpPr>
          <p:nvPr>
            <p:ph type="title"/>
          </p:nvPr>
        </p:nvSpPr>
        <p:spPr/>
        <p:txBody>
          <a:bodyPr/>
          <a:lstStyle/>
          <a:p>
            <a:r>
              <a:rPr lang="en-SA" dirty="0"/>
              <a:t>Outline</a:t>
            </a:r>
          </a:p>
        </p:txBody>
      </p:sp>
      <p:sp>
        <p:nvSpPr>
          <p:cNvPr id="10" name="Footer Placeholder 9">
            <a:extLst>
              <a:ext uri="{FF2B5EF4-FFF2-40B4-BE49-F238E27FC236}">
                <a16:creationId xmlns:a16="http://schemas.microsoft.com/office/drawing/2014/main" id="{84A9BABD-0726-E0B7-54BC-4CEE782308FA}"/>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62CA6971-D233-617C-186B-987EE59289F4}"/>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17</a:t>
            </a:fld>
            <a:endParaRPr lang="en-PK">
              <a:solidFill>
                <a:prstClr val="black">
                  <a:tint val="75000"/>
                </a:prstClr>
              </a:solidFill>
              <a:latin typeface="Calibri"/>
            </a:endParaRPr>
          </a:p>
        </p:txBody>
      </p:sp>
    </p:spTree>
    <p:extLst>
      <p:ext uri="{BB962C8B-B14F-4D97-AF65-F5344CB8AC3E}">
        <p14:creationId xmlns:p14="http://schemas.microsoft.com/office/powerpoint/2010/main" val="3617406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E25C402D-2673-5948-BDDB-65878EBDE7BC}"/>
              </a:ext>
            </a:extLst>
          </p:cNvPr>
          <p:cNvSpPr>
            <a:spLocks noGrp="1"/>
          </p:cNvSpPr>
          <p:nvPr>
            <p:ph idx="1"/>
          </p:nvPr>
        </p:nvSpPr>
        <p:spPr/>
        <p:txBody>
          <a:bodyPr>
            <a:normAutofit/>
          </a:bodyPr>
          <a:lstStyle/>
          <a:p>
            <a:pPr marL="609585" indent="-609585">
              <a:buFont typeface="Arial" panose="020B0604020202020204" pitchFamily="34" charset="0"/>
              <a:buChar char="•"/>
            </a:pPr>
            <a:r>
              <a:rPr lang="en-US" dirty="0"/>
              <a:t>Matrix with elements in [0,255]</a:t>
            </a:r>
          </a:p>
        </p:txBody>
      </p:sp>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How to represent an image?</a:t>
            </a:r>
          </a:p>
        </p:txBody>
      </p:sp>
      <p:pic>
        <p:nvPicPr>
          <p:cNvPr id="16" name="Picture 15">
            <a:extLst>
              <a:ext uri="{FF2B5EF4-FFF2-40B4-BE49-F238E27FC236}">
                <a16:creationId xmlns:a16="http://schemas.microsoft.com/office/drawing/2014/main" id="{1E0FA7C2-E429-2D44-A075-5B8FE8434D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05200" y="2855327"/>
            <a:ext cx="7518400" cy="3044000"/>
          </a:xfrm>
          <a:prstGeom prst="rect">
            <a:avLst/>
          </a:prstGeom>
        </p:spPr>
      </p:pic>
      <p:pic>
        <p:nvPicPr>
          <p:cNvPr id="8196" name="Picture 4" descr="New Photo Colorizing Process Factors In How Skin Reacts to Light">
            <a:extLst>
              <a:ext uri="{FF2B5EF4-FFF2-40B4-BE49-F238E27FC236}">
                <a16:creationId xmlns:a16="http://schemas.microsoft.com/office/drawing/2014/main" id="{8CB29F1B-B964-7744-98C2-AE3F1474A0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7" r="49783"/>
          <a:stretch/>
        </p:blipFill>
        <p:spPr bwMode="auto">
          <a:xfrm>
            <a:off x="499696" y="3081317"/>
            <a:ext cx="2362037" cy="27559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449D8CF-D199-454E-AE31-9C45AD8D6994}"/>
              </a:ext>
            </a:extLst>
          </p:cNvPr>
          <p:cNvSpPr/>
          <p:nvPr/>
        </p:nvSpPr>
        <p:spPr>
          <a:xfrm>
            <a:off x="5938118" y="2859420"/>
            <a:ext cx="5306591" cy="31400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SA" sz="2400">
              <a:solidFill>
                <a:prstClr val="black"/>
              </a:solidFill>
              <a:latin typeface="Calibri"/>
            </a:endParaRPr>
          </a:p>
        </p:txBody>
      </p:sp>
      <p:sp>
        <p:nvSpPr>
          <p:cNvPr id="10" name="Footer Placeholder 9">
            <a:extLst>
              <a:ext uri="{FF2B5EF4-FFF2-40B4-BE49-F238E27FC236}">
                <a16:creationId xmlns:a16="http://schemas.microsoft.com/office/drawing/2014/main" id="{51516F2E-1738-C045-D871-7D4C1042887A}"/>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88F0BFFB-204A-11C5-76AF-EA1C648B834D}"/>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18</a:t>
            </a:fld>
            <a:endParaRPr lang="en-PK">
              <a:solidFill>
                <a:prstClr val="black">
                  <a:tint val="75000"/>
                </a:prstClr>
              </a:solidFill>
              <a:latin typeface="Calibri"/>
            </a:endParaRPr>
          </a:p>
        </p:txBody>
      </p:sp>
    </p:spTree>
    <p:extLst>
      <p:ext uri="{BB962C8B-B14F-4D97-AF65-F5344CB8AC3E}">
        <p14:creationId xmlns:p14="http://schemas.microsoft.com/office/powerpoint/2010/main" val="160820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dissolve">
                                      <p:cBhvr>
                                        <p:cTn id="2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E25C402D-2673-5948-BDDB-65878EBDE7BC}"/>
              </a:ext>
            </a:extLst>
          </p:cNvPr>
          <p:cNvSpPr>
            <a:spLocks noGrp="1"/>
          </p:cNvSpPr>
          <p:nvPr>
            <p:ph idx="1"/>
          </p:nvPr>
        </p:nvSpPr>
        <p:spPr/>
        <p:txBody>
          <a:bodyPr>
            <a:normAutofit/>
          </a:bodyPr>
          <a:lstStyle/>
          <a:p>
            <a:pPr marL="609585" indent="-609585">
              <a:buFont typeface="Arial" panose="020B0604020202020204" pitchFamily="34" charset="0"/>
              <a:buChar char="•"/>
            </a:pPr>
            <a:r>
              <a:rPr lang="en-US" sz="3733" dirty="0"/>
              <a:t>Matrix with elements in [0,255]</a:t>
            </a:r>
          </a:p>
          <a:p>
            <a:pPr marL="609585" indent="-609585">
              <a:buFont typeface="Arial" panose="020B0604020202020204" pitchFamily="34" charset="0"/>
              <a:buChar char="•"/>
            </a:pPr>
            <a:r>
              <a:rPr lang="en-US" sz="3733" dirty="0"/>
              <a:t>Tensor with RGB channels, each being a matrix</a:t>
            </a:r>
          </a:p>
        </p:txBody>
      </p:sp>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How to represent an image?</a:t>
            </a:r>
          </a:p>
        </p:txBody>
      </p:sp>
      <p:pic>
        <p:nvPicPr>
          <p:cNvPr id="8196" name="Picture 4" descr="New Photo Colorizing Process Factors In How Skin Reacts to Light">
            <a:extLst>
              <a:ext uri="{FF2B5EF4-FFF2-40B4-BE49-F238E27FC236}">
                <a16:creationId xmlns:a16="http://schemas.microsoft.com/office/drawing/2014/main" id="{8CB29F1B-B964-7744-98C2-AE3F1474A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7" r="-331"/>
          <a:stretch/>
        </p:blipFill>
        <p:spPr bwMode="auto">
          <a:xfrm>
            <a:off x="2946563" y="3165983"/>
            <a:ext cx="4817371" cy="2755924"/>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51836578-E0F2-FBAE-FADA-C57D80A3D3B4}"/>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0" name="Slide Number Placeholder 9">
            <a:extLst>
              <a:ext uri="{FF2B5EF4-FFF2-40B4-BE49-F238E27FC236}">
                <a16:creationId xmlns:a16="http://schemas.microsoft.com/office/drawing/2014/main" id="{B90DA208-731F-E1F6-E86E-0238A3D3172F}"/>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19</a:t>
            </a:fld>
            <a:endParaRPr lang="en-PK">
              <a:solidFill>
                <a:prstClr val="black">
                  <a:tint val="75000"/>
                </a:prstClr>
              </a:solidFill>
              <a:latin typeface="Calibri"/>
            </a:endParaRPr>
          </a:p>
        </p:txBody>
      </p:sp>
    </p:spTree>
    <p:extLst>
      <p:ext uri="{BB962C8B-B14F-4D97-AF65-F5344CB8AC3E}">
        <p14:creationId xmlns:p14="http://schemas.microsoft.com/office/powerpoint/2010/main" val="380972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BBBC80-60AB-2DC6-F88E-47B6645876DE}"/>
              </a:ext>
            </a:extLst>
          </p:cNvPr>
          <p:cNvSpPr>
            <a:spLocks noGrp="1"/>
          </p:cNvSpPr>
          <p:nvPr>
            <p:ph idx="1"/>
          </p:nvPr>
        </p:nvSpPr>
        <p:spPr/>
        <p:txBody>
          <a:bodyPr/>
          <a:lstStyle/>
          <a:p>
            <a:endParaRPr lang="en-PK"/>
          </a:p>
        </p:txBody>
      </p:sp>
      <p:sp>
        <p:nvSpPr>
          <p:cNvPr id="3" name="Title 2">
            <a:extLst>
              <a:ext uri="{FF2B5EF4-FFF2-40B4-BE49-F238E27FC236}">
                <a16:creationId xmlns:a16="http://schemas.microsoft.com/office/drawing/2014/main" id="{E67EA5DD-C94E-F430-97F9-EBB8091259F0}"/>
              </a:ext>
            </a:extLst>
          </p:cNvPr>
          <p:cNvSpPr>
            <a:spLocks noGrp="1"/>
          </p:cNvSpPr>
          <p:nvPr>
            <p:ph type="title"/>
          </p:nvPr>
        </p:nvSpPr>
        <p:spPr/>
        <p:txBody>
          <a:bodyPr/>
          <a:lstStyle/>
          <a:p>
            <a:endParaRPr lang="en-PK"/>
          </a:p>
        </p:txBody>
      </p:sp>
      <p:sp>
        <p:nvSpPr>
          <p:cNvPr id="4" name="Footer Placeholder 3">
            <a:extLst>
              <a:ext uri="{FF2B5EF4-FFF2-40B4-BE49-F238E27FC236}">
                <a16:creationId xmlns:a16="http://schemas.microsoft.com/office/drawing/2014/main" id="{ED024C25-E3CC-47E5-4C75-126D4E77AD17}"/>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5" name="Slide Number Placeholder 4">
            <a:extLst>
              <a:ext uri="{FF2B5EF4-FFF2-40B4-BE49-F238E27FC236}">
                <a16:creationId xmlns:a16="http://schemas.microsoft.com/office/drawing/2014/main" id="{2107377C-59E4-363E-58DA-C89D490A78CD}"/>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2</a:t>
            </a:fld>
            <a:endParaRPr lang="en-PK">
              <a:solidFill>
                <a:prstClr val="black">
                  <a:tint val="75000"/>
                </a:prstClr>
              </a:solidFill>
              <a:latin typeface="Calibri"/>
            </a:endParaRPr>
          </a:p>
        </p:txBody>
      </p:sp>
      <p:pic>
        <p:nvPicPr>
          <p:cNvPr id="6" name="Picture 5">
            <a:extLst>
              <a:ext uri="{FF2B5EF4-FFF2-40B4-BE49-F238E27FC236}">
                <a16:creationId xmlns:a16="http://schemas.microsoft.com/office/drawing/2014/main" id="{469A9A1A-DC6E-4849-DDBA-EDCCFF2E4A35}"/>
              </a:ext>
            </a:extLst>
          </p:cNvPr>
          <p:cNvPicPr>
            <a:picLocks noChangeAspect="1"/>
          </p:cNvPicPr>
          <p:nvPr/>
        </p:nvPicPr>
        <p:blipFill>
          <a:blip r:embed="rId2"/>
          <a:stretch>
            <a:fillRect/>
          </a:stretch>
        </p:blipFill>
        <p:spPr>
          <a:xfrm>
            <a:off x="15076" y="0"/>
            <a:ext cx="12135345" cy="6858000"/>
          </a:xfrm>
          <a:prstGeom prst="rect">
            <a:avLst/>
          </a:prstGeom>
        </p:spPr>
      </p:pic>
    </p:spTree>
    <p:extLst>
      <p:ext uri="{BB962C8B-B14F-4D97-AF65-F5344CB8AC3E}">
        <p14:creationId xmlns:p14="http://schemas.microsoft.com/office/powerpoint/2010/main" val="434450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E25C402D-2673-5948-BDDB-65878EBDE7BC}"/>
              </a:ext>
            </a:extLst>
          </p:cNvPr>
          <p:cNvSpPr>
            <a:spLocks noGrp="1"/>
          </p:cNvSpPr>
          <p:nvPr>
            <p:ph idx="1"/>
          </p:nvPr>
        </p:nvSpPr>
        <p:spPr/>
        <p:txBody>
          <a:bodyPr/>
          <a:lstStyle/>
          <a:p>
            <a:pPr marL="609585" indent="-609585">
              <a:buFont typeface="Arial" panose="020B0604020202020204" pitchFamily="34" charset="0"/>
              <a:buChar char="•"/>
            </a:pPr>
            <a:r>
              <a:rPr lang="en-US" dirty="0"/>
              <a:t>Grayscale images are matrices</a:t>
            </a:r>
          </a:p>
          <a:p>
            <a:pPr marL="609585" indent="-609585">
              <a:buFont typeface="Arial" panose="020B0604020202020204" pitchFamily="34" charset="0"/>
              <a:buChar char="•"/>
            </a:pPr>
            <a:r>
              <a:rPr lang="en-US" dirty="0"/>
              <a:t>Color images are Tensors</a:t>
            </a:r>
          </a:p>
        </p:txBody>
      </p:sp>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How to represent an image?</a:t>
            </a:r>
          </a:p>
        </p:txBody>
      </p:sp>
      <p:pic>
        <p:nvPicPr>
          <p:cNvPr id="28" name="Picture 27">
            <a:extLst>
              <a:ext uri="{FF2B5EF4-FFF2-40B4-BE49-F238E27FC236}">
                <a16:creationId xmlns:a16="http://schemas.microsoft.com/office/drawing/2014/main" id="{3B328AD9-BD12-184A-BFCD-E4DC619D0D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0493" y="3696217"/>
            <a:ext cx="3914855" cy="2394969"/>
          </a:xfrm>
          <a:prstGeom prst="rect">
            <a:avLst/>
          </a:prstGeom>
        </p:spPr>
      </p:pic>
      <p:pic>
        <p:nvPicPr>
          <p:cNvPr id="2" name="Picture 1">
            <a:extLst>
              <a:ext uri="{FF2B5EF4-FFF2-40B4-BE49-F238E27FC236}">
                <a16:creationId xmlns:a16="http://schemas.microsoft.com/office/drawing/2014/main" id="{5897E7FB-1AEB-2540-8CFE-E042409D7B04}"/>
              </a:ext>
            </a:extLst>
          </p:cNvPr>
          <p:cNvPicPr>
            <a:picLocks noChangeAspect="1"/>
          </p:cNvPicPr>
          <p:nvPr/>
        </p:nvPicPr>
        <p:blipFill>
          <a:blip r:embed="rId3"/>
          <a:stretch>
            <a:fillRect/>
          </a:stretch>
        </p:blipFill>
        <p:spPr>
          <a:xfrm>
            <a:off x="439304" y="2833692"/>
            <a:ext cx="5580992" cy="3655549"/>
          </a:xfrm>
          <a:prstGeom prst="rect">
            <a:avLst/>
          </a:prstGeom>
        </p:spPr>
      </p:pic>
      <p:sp>
        <p:nvSpPr>
          <p:cNvPr id="10" name="Footer Placeholder 9">
            <a:extLst>
              <a:ext uri="{FF2B5EF4-FFF2-40B4-BE49-F238E27FC236}">
                <a16:creationId xmlns:a16="http://schemas.microsoft.com/office/drawing/2014/main" id="{31DEB193-93C8-6BFC-A8C1-69FC3B572C7B}"/>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BFD025CF-C3FF-57C5-E8E8-9D05EF79597F}"/>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20</a:t>
            </a:fld>
            <a:endParaRPr lang="en-PK">
              <a:solidFill>
                <a:prstClr val="black">
                  <a:tint val="75000"/>
                </a:prstClr>
              </a:solidFill>
              <a:latin typeface="Calibri"/>
            </a:endParaRPr>
          </a:p>
        </p:txBody>
      </p:sp>
    </p:spTree>
    <p:extLst>
      <p:ext uri="{BB962C8B-B14F-4D97-AF65-F5344CB8AC3E}">
        <p14:creationId xmlns:p14="http://schemas.microsoft.com/office/powerpoint/2010/main" val="2202910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5BA5D7-D99D-E04B-9CAB-41222A0D7855}"/>
              </a:ext>
            </a:extLst>
          </p:cNvPr>
          <p:cNvSpPr>
            <a:spLocks noGrp="1"/>
          </p:cNvSpPr>
          <p:nvPr>
            <p:ph type="title"/>
          </p:nvPr>
        </p:nvSpPr>
        <p:spPr/>
        <p:txBody>
          <a:bodyPr/>
          <a:lstStyle/>
          <a:p>
            <a:r>
              <a:rPr lang="en-US" dirty="0"/>
              <a:t>What is Deep Learning?</a:t>
            </a:r>
            <a:endParaRPr lang="en-SA" dirty="0"/>
          </a:p>
        </p:txBody>
      </p:sp>
      <p:pic>
        <p:nvPicPr>
          <p:cNvPr id="5" name="Content Placeholder 12">
            <a:extLst>
              <a:ext uri="{FF2B5EF4-FFF2-40B4-BE49-F238E27FC236}">
                <a16:creationId xmlns:a16="http://schemas.microsoft.com/office/drawing/2014/main" id="{ABF43287-2D6B-F842-9A40-B4622CC71C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34682" y="1471285"/>
            <a:ext cx="5119645" cy="2879801"/>
          </a:xfrm>
          <a:prstGeom prst="rect">
            <a:avLst/>
          </a:prstGeom>
          <a:noFill/>
        </p:spPr>
      </p:pic>
      <p:sp>
        <p:nvSpPr>
          <p:cNvPr id="6" name="TextBox 5">
            <a:extLst>
              <a:ext uri="{FF2B5EF4-FFF2-40B4-BE49-F238E27FC236}">
                <a16:creationId xmlns:a16="http://schemas.microsoft.com/office/drawing/2014/main" id="{C6709909-1446-1646-B936-E4B9F7D3BC02}"/>
              </a:ext>
            </a:extLst>
          </p:cNvPr>
          <p:cNvSpPr txBox="1"/>
          <p:nvPr/>
        </p:nvSpPr>
        <p:spPr>
          <a:xfrm>
            <a:off x="4965444" y="1245241"/>
            <a:ext cx="2273400" cy="487307"/>
          </a:xfrm>
          <a:prstGeom prst="rect">
            <a:avLst/>
          </a:prstGeom>
        </p:spPr>
        <p:txBody>
          <a:bodyPr vert="horz" wrap="none" lIns="121920" tIns="60960" rIns="121920" bIns="60960" rtlCol="0" anchor="ctr">
            <a:normAutofit/>
          </a:bodyPr>
          <a:lstStyle/>
          <a:p>
            <a:pPr defTabSz="609585"/>
            <a:r>
              <a:rPr lang="en-SA" sz="1867" dirty="0">
                <a:solidFill>
                  <a:prstClr val="black"/>
                </a:solidFill>
                <a:latin typeface="Times New Roman" panose="02020603050405020304" pitchFamily="18" charset="0"/>
                <a:cs typeface="Times New Roman" panose="02020603050405020304" pitchFamily="18" charset="0"/>
              </a:rPr>
              <a:t>Deep neural network </a:t>
            </a:r>
          </a:p>
        </p:txBody>
      </p:sp>
      <p:sp>
        <p:nvSpPr>
          <p:cNvPr id="7" name="TextBox 6">
            <a:extLst>
              <a:ext uri="{FF2B5EF4-FFF2-40B4-BE49-F238E27FC236}">
                <a16:creationId xmlns:a16="http://schemas.microsoft.com/office/drawing/2014/main" id="{D0661C17-AF3B-6F4C-9C2A-E81EDBE23136}"/>
              </a:ext>
            </a:extLst>
          </p:cNvPr>
          <p:cNvSpPr txBox="1"/>
          <p:nvPr/>
        </p:nvSpPr>
        <p:spPr>
          <a:xfrm>
            <a:off x="3713807" y="1245241"/>
            <a:ext cx="915483" cy="487307"/>
          </a:xfrm>
          <a:prstGeom prst="rect">
            <a:avLst/>
          </a:prstGeom>
        </p:spPr>
        <p:txBody>
          <a:bodyPr vert="horz" wrap="none" lIns="121920" tIns="60960" rIns="121920" bIns="60960" rtlCol="0" anchor="ctr">
            <a:normAutofit/>
          </a:bodyPr>
          <a:lstStyle/>
          <a:p>
            <a:pPr defTabSz="609585"/>
            <a:r>
              <a:rPr lang="en-SA" sz="1867" dirty="0">
                <a:solidFill>
                  <a:prstClr val="black"/>
                </a:solidFill>
                <a:latin typeface="Times New Roman" panose="02020603050405020304" pitchFamily="18" charset="0"/>
                <a:cs typeface="Times New Roman" panose="02020603050405020304" pitchFamily="18" charset="0"/>
              </a:rPr>
              <a:t>Input</a:t>
            </a:r>
          </a:p>
        </p:txBody>
      </p:sp>
      <p:sp>
        <p:nvSpPr>
          <p:cNvPr id="8" name="TextBox 7">
            <a:extLst>
              <a:ext uri="{FF2B5EF4-FFF2-40B4-BE49-F238E27FC236}">
                <a16:creationId xmlns:a16="http://schemas.microsoft.com/office/drawing/2014/main" id="{7E0A912E-0A5F-454D-98E0-17B4095DFEDC}"/>
              </a:ext>
            </a:extLst>
          </p:cNvPr>
          <p:cNvSpPr txBox="1"/>
          <p:nvPr/>
        </p:nvSpPr>
        <p:spPr>
          <a:xfrm>
            <a:off x="7574999" y="1245241"/>
            <a:ext cx="915483" cy="487307"/>
          </a:xfrm>
          <a:prstGeom prst="rect">
            <a:avLst/>
          </a:prstGeom>
        </p:spPr>
        <p:txBody>
          <a:bodyPr vert="horz" wrap="none" lIns="121920" tIns="60960" rIns="121920" bIns="60960" rtlCol="0" anchor="ctr">
            <a:normAutofit/>
          </a:bodyPr>
          <a:lstStyle/>
          <a:p>
            <a:pPr defTabSz="609585"/>
            <a:r>
              <a:rPr lang="en-SA" sz="1867" dirty="0">
                <a:solidFill>
                  <a:prstClr val="black"/>
                </a:solidFill>
                <a:latin typeface="Times New Roman" panose="02020603050405020304" pitchFamily="18" charset="0"/>
                <a:cs typeface="Times New Roman" panose="02020603050405020304" pitchFamily="18" charset="0"/>
              </a:rPr>
              <a:t>Output</a:t>
            </a:r>
          </a:p>
        </p:txBody>
      </p:sp>
      <p:sp>
        <p:nvSpPr>
          <p:cNvPr id="9" name="TextBox 8">
            <a:extLst>
              <a:ext uri="{FF2B5EF4-FFF2-40B4-BE49-F238E27FC236}">
                <a16:creationId xmlns:a16="http://schemas.microsoft.com/office/drawing/2014/main" id="{A9A6E6ED-F406-0840-8473-88305CCACCE1}"/>
              </a:ext>
            </a:extLst>
          </p:cNvPr>
          <p:cNvSpPr txBox="1"/>
          <p:nvPr/>
        </p:nvSpPr>
        <p:spPr>
          <a:xfrm>
            <a:off x="280195" y="3085189"/>
            <a:ext cx="1764027" cy="487307"/>
          </a:xfrm>
          <a:prstGeom prst="rect">
            <a:avLst/>
          </a:prstGeom>
        </p:spPr>
        <p:txBody>
          <a:bodyPr vert="horz" wrap="none" lIns="121920" tIns="60960" rIns="121920" bIns="60960" rtlCol="0" anchor="ctr">
            <a:normAutofit lnSpcReduction="10000"/>
          </a:bodyPr>
          <a:lstStyle/>
          <a:p>
            <a:pPr defTabSz="609585"/>
            <a:r>
              <a:rPr lang="en-SA" sz="2400" dirty="0">
                <a:solidFill>
                  <a:prstClr val="black"/>
                </a:solidFill>
                <a:latin typeface="Times New Roman" panose="02020603050405020304" pitchFamily="18" charset="0"/>
                <a:cs typeface="Times New Roman" panose="02020603050405020304" pitchFamily="18" charset="0"/>
              </a:rPr>
              <a:t>Classfication</a:t>
            </a:r>
          </a:p>
        </p:txBody>
      </p:sp>
      <p:pic>
        <p:nvPicPr>
          <p:cNvPr id="10" name="Picture 2" descr="Enhancement of Images using Super Resolution | by Abhishek Malhan | Medium">
            <a:extLst>
              <a:ext uri="{FF2B5EF4-FFF2-40B4-BE49-F238E27FC236}">
                <a16:creationId xmlns:a16="http://schemas.microsoft.com/office/drawing/2014/main" id="{F2614A29-4084-0047-82E1-40BE3C3A6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387"/>
          <a:stretch/>
        </p:blipFill>
        <p:spPr bwMode="auto">
          <a:xfrm>
            <a:off x="3146554" y="4252241"/>
            <a:ext cx="1750279" cy="20701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Enhancement of Images using Super Resolution | by Abhishek Malhan | Medium">
            <a:extLst>
              <a:ext uri="{FF2B5EF4-FFF2-40B4-BE49-F238E27FC236}">
                <a16:creationId xmlns:a16="http://schemas.microsoft.com/office/drawing/2014/main" id="{49C77411-28BC-3A42-968F-EE97638439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33" r="362"/>
          <a:stretch/>
        </p:blipFill>
        <p:spPr bwMode="auto">
          <a:xfrm>
            <a:off x="7531361" y="4172758"/>
            <a:ext cx="1604211" cy="21496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133326D-DA53-9F42-88FD-2F516431FD0F}"/>
              </a:ext>
            </a:extLst>
          </p:cNvPr>
          <p:cNvSpPr txBox="1"/>
          <p:nvPr/>
        </p:nvSpPr>
        <p:spPr>
          <a:xfrm>
            <a:off x="280195" y="5179144"/>
            <a:ext cx="1764027" cy="487307"/>
          </a:xfrm>
          <a:prstGeom prst="rect">
            <a:avLst/>
          </a:prstGeom>
        </p:spPr>
        <p:txBody>
          <a:bodyPr vert="horz" wrap="none" lIns="121920" tIns="60960" rIns="121920" bIns="60960" rtlCol="0" anchor="ctr">
            <a:normAutofit lnSpcReduction="10000"/>
          </a:bodyPr>
          <a:lstStyle/>
          <a:p>
            <a:pPr defTabSz="609585"/>
            <a:r>
              <a:rPr lang="en-SA" sz="2400" dirty="0">
                <a:solidFill>
                  <a:prstClr val="black"/>
                </a:solidFill>
                <a:latin typeface="Times New Roman" panose="02020603050405020304" pitchFamily="18" charset="0"/>
                <a:cs typeface="Times New Roman" panose="02020603050405020304" pitchFamily="18" charset="0"/>
              </a:rPr>
              <a:t>Regression</a:t>
            </a:r>
          </a:p>
        </p:txBody>
      </p:sp>
      <p:pic>
        <p:nvPicPr>
          <p:cNvPr id="13" name="Content Placeholder 12">
            <a:extLst>
              <a:ext uri="{FF2B5EF4-FFF2-40B4-BE49-F238E27FC236}">
                <a16:creationId xmlns:a16="http://schemas.microsoft.com/office/drawing/2014/main" id="{5450BA5E-3BE5-1543-8710-243DE581D9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966" t="17627" r="15284" b="10488"/>
          <a:stretch/>
        </p:blipFill>
        <p:spPr>
          <a:xfrm>
            <a:off x="5141536" y="4252241"/>
            <a:ext cx="2239853" cy="2070161"/>
          </a:xfrm>
          <a:prstGeom prst="rect">
            <a:avLst/>
          </a:prstGeom>
          <a:noFill/>
        </p:spPr>
      </p:pic>
      <p:sp>
        <p:nvSpPr>
          <p:cNvPr id="14" name="Oval 13">
            <a:extLst>
              <a:ext uri="{FF2B5EF4-FFF2-40B4-BE49-F238E27FC236}">
                <a16:creationId xmlns:a16="http://schemas.microsoft.com/office/drawing/2014/main" id="{09CF3E9A-0311-CC4A-A7DC-F689ECEFAB6B}"/>
              </a:ext>
            </a:extLst>
          </p:cNvPr>
          <p:cNvSpPr/>
          <p:nvPr/>
        </p:nvSpPr>
        <p:spPr>
          <a:xfrm>
            <a:off x="4965443" y="1245241"/>
            <a:ext cx="2273399" cy="487307"/>
          </a:xfrm>
          <a:prstGeom prst="ellipse">
            <a:avLst/>
          </a:prstGeom>
          <a:noFill/>
          <a:ln w="190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SA" sz="2400">
              <a:solidFill>
                <a:prstClr val="white"/>
              </a:solidFill>
              <a:latin typeface="Calibri"/>
            </a:endParaRPr>
          </a:p>
        </p:txBody>
      </p:sp>
      <p:sp>
        <p:nvSpPr>
          <p:cNvPr id="19" name="Footer Placeholder 18">
            <a:extLst>
              <a:ext uri="{FF2B5EF4-FFF2-40B4-BE49-F238E27FC236}">
                <a16:creationId xmlns:a16="http://schemas.microsoft.com/office/drawing/2014/main" id="{ECDB8A1A-E1B3-2BB4-B4AF-D645F6B123BA}"/>
              </a:ext>
            </a:extLst>
          </p:cNvPr>
          <p:cNvSpPr>
            <a:spLocks noGrp="1"/>
          </p:cNvSpPr>
          <p:nvPr>
            <p:ph type="ftr" sz="quarter" idx="11"/>
          </p:nvPr>
        </p:nvSpPr>
        <p:spPr>
          <a:xfrm>
            <a:off x="4555443" y="6399895"/>
            <a:ext cx="3841072" cy="426036"/>
          </a:xfrm>
        </p:spPr>
        <p:txBody>
          <a:bodyPr/>
          <a:lstStyle/>
          <a:p>
            <a:pPr algn="l" defTabSz="609585"/>
            <a:r>
              <a:rPr lang="en-US" dirty="0">
                <a:solidFill>
                  <a:srgbClr val="000000"/>
                </a:solidFill>
              </a:rPr>
              <a:t>Naeemullah Khan</a:t>
            </a:r>
          </a:p>
        </p:txBody>
      </p:sp>
      <p:sp>
        <p:nvSpPr>
          <p:cNvPr id="20" name="Slide Number Placeholder 19">
            <a:extLst>
              <a:ext uri="{FF2B5EF4-FFF2-40B4-BE49-F238E27FC236}">
                <a16:creationId xmlns:a16="http://schemas.microsoft.com/office/drawing/2014/main" id="{B2D8BD3F-0609-3E10-90B8-B0EC20BF9B02}"/>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21</a:t>
            </a:fld>
            <a:endParaRPr lang="en-PK">
              <a:solidFill>
                <a:prstClr val="black">
                  <a:tint val="75000"/>
                </a:prstClr>
              </a:solidFill>
              <a:latin typeface="Calibri"/>
            </a:endParaRPr>
          </a:p>
        </p:txBody>
      </p:sp>
    </p:spTree>
    <p:extLst>
      <p:ext uri="{BB962C8B-B14F-4D97-AF65-F5344CB8AC3E}">
        <p14:creationId xmlns:p14="http://schemas.microsoft.com/office/powerpoint/2010/main" val="145838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23F310-F782-434E-AB23-FB4338C16A6B}"/>
              </a:ext>
            </a:extLst>
          </p:cNvPr>
          <p:cNvSpPr>
            <a:spLocks noGrp="1"/>
          </p:cNvSpPr>
          <p:nvPr>
            <p:ph type="title"/>
          </p:nvPr>
        </p:nvSpPr>
        <p:spPr/>
        <p:txBody>
          <a:bodyPr/>
          <a:lstStyle/>
          <a:p>
            <a:r>
              <a:rPr lang="en-SA" dirty="0"/>
              <a:t>Convolutional Neural Network (CNN)</a:t>
            </a:r>
          </a:p>
        </p:txBody>
      </p:sp>
      <p:pic>
        <p:nvPicPr>
          <p:cNvPr id="5" name="Picture 4">
            <a:extLst>
              <a:ext uri="{FF2B5EF4-FFF2-40B4-BE49-F238E27FC236}">
                <a16:creationId xmlns:a16="http://schemas.microsoft.com/office/drawing/2014/main" id="{ABBD759C-81A3-EE44-B842-A3765D1EA1AF}"/>
              </a:ext>
            </a:extLst>
          </p:cNvPr>
          <p:cNvPicPr>
            <a:picLocks noChangeAspect="1"/>
          </p:cNvPicPr>
          <p:nvPr/>
        </p:nvPicPr>
        <p:blipFill rotWithShape="1">
          <a:blip r:embed="rId3"/>
          <a:srcRect t="23673"/>
          <a:stretch/>
        </p:blipFill>
        <p:spPr>
          <a:xfrm>
            <a:off x="872738" y="2384488"/>
            <a:ext cx="5223263" cy="238322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3C8621-329F-5048-BCD5-E24416ADCCA8}"/>
                  </a:ext>
                </a:extLst>
              </p:cNvPr>
              <p:cNvSpPr/>
              <p:nvPr/>
            </p:nvSpPr>
            <p:spPr>
              <a:xfrm>
                <a:off x="315764" y="5251882"/>
                <a:ext cx="5612920" cy="420564"/>
              </a:xfrm>
              <a:prstGeom prst="rect">
                <a:avLst/>
              </a:prstGeom>
            </p:spPr>
            <p:txBody>
              <a:bodyPr wrap="square">
                <a:spAutoFit/>
              </a:bodyPr>
              <a:lstStyle/>
              <a:p>
                <a:pPr marL="1134505" lvl="2" indent="-283626" defTabSz="609585"/>
                <a14:m>
                  <m:oMathPara xmlns:m="http://schemas.openxmlformats.org/officeDocument/2006/math">
                    <m:oMathParaPr>
                      <m:jc m:val="centerGroup"/>
                    </m:oMathParaPr>
                    <m:oMath xmlns:m="http://schemas.openxmlformats.org/officeDocument/2006/math">
                      <m:r>
                        <a:rPr lang="en-US" sz="2133">
                          <a:solidFill>
                            <a:prstClr val="black"/>
                          </a:solidFill>
                          <a:latin typeface="Cambria Math" panose="02040503050406030204" pitchFamily="18" charset="0"/>
                        </a:rPr>
                        <m:t>𝑧</m:t>
                      </m:r>
                      <m:r>
                        <a:rPr lang="en-US" sz="2133">
                          <a:solidFill>
                            <a:prstClr val="black"/>
                          </a:solidFill>
                          <a:latin typeface="Cambria Math" panose="02040503050406030204" pitchFamily="18" charset="0"/>
                        </a:rPr>
                        <m:t>=</m:t>
                      </m:r>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𝑊</m:t>
                          </m:r>
                        </m:e>
                        <m:sub>
                          <m:r>
                            <a:rPr lang="en-US" sz="2133">
                              <a:solidFill>
                                <a:prstClr val="black"/>
                              </a:solidFill>
                              <a:latin typeface="Cambria Math" panose="02040503050406030204" pitchFamily="18" charset="0"/>
                            </a:rPr>
                            <m:t>1</m:t>
                          </m:r>
                        </m:sub>
                      </m:sSub>
                      <m:sSub>
                        <m:sSubPr>
                          <m:ctrlPr>
                            <a:rPr lang="en-US" sz="2133" i="1">
                              <a:solidFill>
                                <a:prstClr val="black"/>
                              </a:solidFill>
                              <a:latin typeface="Cambria Math" panose="02040503050406030204" pitchFamily="18" charset="0"/>
                            </a:rPr>
                          </m:ctrlPr>
                        </m:sSubPr>
                        <m:e>
                          <m:r>
                            <a:rPr lang="en-US" sz="2133">
                              <a:solidFill>
                                <a:prstClr val="black"/>
                              </a:solidFill>
                              <a:latin typeface="Cambria Math" panose="02040503050406030204" pitchFamily="18" charset="0"/>
                            </a:rPr>
                            <m:t>𝑥</m:t>
                          </m:r>
                        </m:e>
                        <m:sub>
                          <m:r>
                            <a:rPr lang="en-US" sz="2133">
                              <a:solidFill>
                                <a:prstClr val="black"/>
                              </a:solidFill>
                              <a:latin typeface="Cambria Math" panose="02040503050406030204" pitchFamily="18" charset="0"/>
                            </a:rPr>
                            <m:t>1</m:t>
                          </m:r>
                        </m:sub>
                      </m:sSub>
                      <m:r>
                        <a:rPr lang="en-US" sz="2133">
                          <a:solidFill>
                            <a:prstClr val="black"/>
                          </a:solidFill>
                          <a:latin typeface="Cambria Math" panose="02040503050406030204" pitchFamily="18" charset="0"/>
                        </a:rPr>
                        <m:t>+</m:t>
                      </m:r>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𝑊</m:t>
                          </m:r>
                        </m:e>
                        <m:sub>
                          <m:r>
                            <a:rPr lang="en-US" sz="2133">
                              <a:solidFill>
                                <a:prstClr val="black"/>
                              </a:solidFill>
                              <a:latin typeface="Cambria Math" panose="02040503050406030204" pitchFamily="18" charset="0"/>
                            </a:rPr>
                            <m:t>2</m:t>
                          </m:r>
                        </m:sub>
                      </m:sSub>
                      <m:sSub>
                        <m:sSubPr>
                          <m:ctrlPr>
                            <a:rPr lang="en-US" sz="2133" i="1">
                              <a:solidFill>
                                <a:prstClr val="black"/>
                              </a:solidFill>
                              <a:latin typeface="Cambria Math" panose="02040503050406030204" pitchFamily="18" charset="0"/>
                            </a:rPr>
                          </m:ctrlPr>
                        </m:sSubPr>
                        <m:e>
                          <m:r>
                            <a:rPr lang="en-US" sz="2133">
                              <a:solidFill>
                                <a:prstClr val="black"/>
                              </a:solidFill>
                              <a:latin typeface="Cambria Math" panose="02040503050406030204" pitchFamily="18" charset="0"/>
                            </a:rPr>
                            <m:t>𝑥</m:t>
                          </m:r>
                        </m:e>
                        <m:sub>
                          <m:r>
                            <a:rPr lang="en-US" sz="2133">
                              <a:solidFill>
                                <a:prstClr val="black"/>
                              </a:solidFill>
                              <a:latin typeface="Cambria Math" panose="02040503050406030204" pitchFamily="18" charset="0"/>
                            </a:rPr>
                            <m:t>2</m:t>
                          </m:r>
                        </m:sub>
                      </m:sSub>
                      <m:r>
                        <a:rPr lang="en-US" sz="2133">
                          <a:solidFill>
                            <a:prstClr val="black"/>
                          </a:solidFill>
                          <a:latin typeface="Cambria Math" panose="02040503050406030204" pitchFamily="18" charset="0"/>
                        </a:rPr>
                        <m:t>+…+</m:t>
                      </m:r>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𝑊</m:t>
                          </m:r>
                        </m:e>
                        <m:sub>
                          <m:r>
                            <a:rPr lang="en-US" sz="2133">
                              <a:solidFill>
                                <a:prstClr val="black"/>
                              </a:solidFill>
                              <a:latin typeface="Cambria Math" panose="02040503050406030204" pitchFamily="18" charset="0"/>
                            </a:rPr>
                            <m:t>𝑛</m:t>
                          </m:r>
                        </m:sub>
                      </m:sSub>
                      <m:sSub>
                        <m:sSubPr>
                          <m:ctrlPr>
                            <a:rPr lang="en-US" sz="2133" i="1">
                              <a:solidFill>
                                <a:prstClr val="black"/>
                              </a:solidFill>
                              <a:latin typeface="Cambria Math" panose="02040503050406030204" pitchFamily="18" charset="0"/>
                            </a:rPr>
                          </m:ctrlPr>
                        </m:sSubPr>
                        <m:e>
                          <m:r>
                            <a:rPr lang="en-US" sz="2133">
                              <a:solidFill>
                                <a:prstClr val="black"/>
                              </a:solidFill>
                              <a:latin typeface="Cambria Math" panose="02040503050406030204" pitchFamily="18" charset="0"/>
                            </a:rPr>
                            <m:t>𝑥</m:t>
                          </m:r>
                        </m:e>
                        <m:sub>
                          <m:r>
                            <a:rPr lang="en-US" sz="2133">
                              <a:solidFill>
                                <a:prstClr val="black"/>
                              </a:solidFill>
                              <a:latin typeface="Cambria Math" panose="02040503050406030204" pitchFamily="18" charset="0"/>
                            </a:rPr>
                            <m:t>𝑛</m:t>
                          </m:r>
                        </m:sub>
                      </m:sSub>
                      <m:r>
                        <a:rPr lang="en-US" sz="2133">
                          <a:solidFill>
                            <a:prstClr val="black"/>
                          </a:solidFill>
                          <a:latin typeface="Cambria Math" panose="02040503050406030204" pitchFamily="18" charset="0"/>
                        </a:rPr>
                        <m:t>+</m:t>
                      </m:r>
                      <m:r>
                        <a:rPr lang="en-US" sz="2133">
                          <a:solidFill>
                            <a:prstClr val="black"/>
                          </a:solidFill>
                          <a:latin typeface="Cambria Math" panose="02040503050406030204" pitchFamily="18" charset="0"/>
                        </a:rPr>
                        <m:t>𝑏</m:t>
                      </m:r>
                    </m:oMath>
                  </m:oMathPara>
                </a14:m>
                <a:endParaRPr lang="en-US" sz="2133" dirty="0">
                  <a:solidFill>
                    <a:prstClr val="black"/>
                  </a:solidFill>
                  <a:latin typeface="Calibri"/>
                </a:endParaRPr>
              </a:p>
            </p:txBody>
          </p:sp>
        </mc:Choice>
        <mc:Fallback xmlns="">
          <p:sp>
            <p:nvSpPr>
              <p:cNvPr id="6" name="Rectangle 5">
                <a:extLst>
                  <a:ext uri="{FF2B5EF4-FFF2-40B4-BE49-F238E27FC236}">
                    <a16:creationId xmlns:a16="http://schemas.microsoft.com/office/drawing/2014/main" id="{C73C8621-329F-5048-BCD5-E24416ADCCA8}"/>
                  </a:ext>
                </a:extLst>
              </p:cNvPr>
              <p:cNvSpPr>
                <a:spLocks noRot="1" noChangeAspect="1" noMove="1" noResize="1" noEditPoints="1" noAdjustHandles="1" noChangeArrowheads="1" noChangeShapeType="1" noTextEdit="1"/>
              </p:cNvSpPr>
              <p:nvPr/>
            </p:nvSpPr>
            <p:spPr>
              <a:xfrm>
                <a:off x="315764" y="5251882"/>
                <a:ext cx="5612920" cy="420564"/>
              </a:xfrm>
              <a:prstGeom prst="rect">
                <a:avLst/>
              </a:prstGeom>
              <a:blipFill>
                <a:blip r:embed="rId4"/>
                <a:stretch>
                  <a:fillRect/>
                </a:stretch>
              </a:blipFill>
            </p:spPr>
            <p:txBody>
              <a:bodyPr/>
              <a:lstStyle/>
              <a:p>
                <a:r>
                  <a:rPr lang="en-PK">
                    <a:noFill/>
                  </a:rPr>
                  <a:t> </a:t>
                </a:r>
              </a:p>
            </p:txBody>
          </p:sp>
        </mc:Fallback>
      </mc:AlternateContent>
      <p:sp>
        <p:nvSpPr>
          <p:cNvPr id="7" name="TextBox 6">
            <a:extLst>
              <a:ext uri="{FF2B5EF4-FFF2-40B4-BE49-F238E27FC236}">
                <a16:creationId xmlns:a16="http://schemas.microsoft.com/office/drawing/2014/main" id="{0BDCBBF2-1394-6C46-9400-CF02A4F5CD90}"/>
              </a:ext>
            </a:extLst>
          </p:cNvPr>
          <p:cNvSpPr txBox="1"/>
          <p:nvPr/>
        </p:nvSpPr>
        <p:spPr>
          <a:xfrm>
            <a:off x="1829575" y="1488923"/>
            <a:ext cx="3064767" cy="487307"/>
          </a:xfrm>
          <a:prstGeom prst="rect">
            <a:avLst/>
          </a:prstGeom>
        </p:spPr>
        <p:txBody>
          <a:bodyPr vert="horz" wrap="none" lIns="121920" tIns="60960" rIns="121920" bIns="60960" rtlCol="0" anchor="ctr">
            <a:normAutofit/>
          </a:bodyPr>
          <a:lstStyle/>
          <a:p>
            <a:pPr defTabSz="609585"/>
            <a:r>
              <a:rPr lang="en-SA" sz="2133" dirty="0">
                <a:solidFill>
                  <a:prstClr val="black"/>
                </a:solidFill>
                <a:latin typeface="Times New Roman" panose="02020603050405020304" pitchFamily="18" charset="0"/>
                <a:cs typeface="Times New Roman" panose="02020603050405020304" pitchFamily="18" charset="0"/>
              </a:rPr>
              <a:t>Full-connected network</a:t>
            </a:r>
          </a:p>
        </p:txBody>
      </p:sp>
      <p:grpSp>
        <p:nvGrpSpPr>
          <p:cNvPr id="10" name="Group 9">
            <a:extLst>
              <a:ext uri="{FF2B5EF4-FFF2-40B4-BE49-F238E27FC236}">
                <a16:creationId xmlns:a16="http://schemas.microsoft.com/office/drawing/2014/main" id="{E109E05F-F04B-4D45-9691-26B44AD232CB}"/>
              </a:ext>
            </a:extLst>
          </p:cNvPr>
          <p:cNvGrpSpPr/>
          <p:nvPr/>
        </p:nvGrpSpPr>
        <p:grpSpPr>
          <a:xfrm>
            <a:off x="5868780" y="1488923"/>
            <a:ext cx="6018187" cy="4544292"/>
            <a:chOff x="4401585" y="1116692"/>
            <a:chExt cx="4513640" cy="3408219"/>
          </a:xfrm>
        </p:grpSpPr>
        <p:grpSp>
          <p:nvGrpSpPr>
            <p:cNvPr id="9" name="Group 8">
              <a:extLst>
                <a:ext uri="{FF2B5EF4-FFF2-40B4-BE49-F238E27FC236}">
                  <a16:creationId xmlns:a16="http://schemas.microsoft.com/office/drawing/2014/main" id="{2F3D636B-F3D9-EE47-8A5F-2C852C207C88}"/>
                </a:ext>
              </a:extLst>
            </p:cNvPr>
            <p:cNvGrpSpPr/>
            <p:nvPr/>
          </p:nvGrpSpPr>
          <p:grpSpPr>
            <a:xfrm>
              <a:off x="4401585" y="1116692"/>
              <a:ext cx="4513640" cy="3408219"/>
              <a:chOff x="4401585" y="1116692"/>
              <a:chExt cx="4513640" cy="3408219"/>
            </a:xfrm>
          </p:grpSpPr>
          <p:sp>
            <p:nvSpPr>
              <p:cNvPr id="8" name="TextBox 7">
                <a:extLst>
                  <a:ext uri="{FF2B5EF4-FFF2-40B4-BE49-F238E27FC236}">
                    <a16:creationId xmlns:a16="http://schemas.microsoft.com/office/drawing/2014/main" id="{04E9B8EC-52B3-1045-B4E2-07A4FFF349F9}"/>
                  </a:ext>
                </a:extLst>
              </p:cNvPr>
              <p:cNvSpPr txBox="1"/>
              <p:nvPr/>
            </p:nvSpPr>
            <p:spPr>
              <a:xfrm>
                <a:off x="5630043" y="1116692"/>
                <a:ext cx="2298575" cy="365480"/>
              </a:xfrm>
              <a:prstGeom prst="rect">
                <a:avLst/>
              </a:prstGeom>
            </p:spPr>
            <p:txBody>
              <a:bodyPr vert="horz" wrap="none" lIns="121920" tIns="60960" rIns="121920" bIns="60960" rtlCol="0" anchor="ctr">
                <a:normAutofit/>
              </a:bodyPr>
              <a:lstStyle/>
              <a:p>
                <a:pPr defTabSz="609585"/>
                <a:r>
                  <a:rPr lang="en-SA" sz="2133" dirty="0">
                    <a:solidFill>
                      <a:prstClr val="black"/>
                    </a:solidFill>
                    <a:latin typeface="Times New Roman" panose="02020603050405020304" pitchFamily="18" charset="0"/>
                    <a:cs typeface="Times New Roman" panose="02020603050405020304" pitchFamily="18" charset="0"/>
                  </a:rPr>
                  <a:t>Convolutional network</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67EE26-FF4C-8A4E-A8F2-A762741DCA8A}"/>
                      </a:ext>
                    </a:extLst>
                  </p:cNvPr>
                  <p:cNvSpPr/>
                  <p:nvPr/>
                </p:nvSpPr>
                <p:spPr>
                  <a:xfrm>
                    <a:off x="4401585" y="3731665"/>
                    <a:ext cx="4513640" cy="793246"/>
                  </a:xfrm>
                  <a:prstGeom prst="rect">
                    <a:avLst/>
                  </a:prstGeom>
                </p:spPr>
                <p:txBody>
                  <a:bodyPr wrap="none">
                    <a:spAutoFit/>
                  </a:bodyPr>
                  <a:lstStyle/>
                  <a:p>
                    <a:pPr marL="1134505" lvl="2" indent="-283626" defTabSz="609585"/>
                    <a14:m>
                      <m:oMathPara xmlns:m="http://schemas.openxmlformats.org/officeDocument/2006/math">
                        <m:oMathParaPr>
                          <m:jc m:val="centerGroup"/>
                        </m:oMathParaPr>
                        <m:oMath xmlns:m="http://schemas.openxmlformats.org/officeDocument/2006/math">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𝑧</m:t>
                              </m:r>
                            </m:e>
                            <m:sub>
                              <m:r>
                                <a:rPr lang="en-US" sz="2133" i="1">
                                  <a:solidFill>
                                    <a:prstClr val="black"/>
                                  </a:solidFill>
                                  <a:latin typeface="Cambria Math" panose="02040503050406030204" pitchFamily="18" charset="0"/>
                                </a:rPr>
                                <m:t>𝑖𝑗</m:t>
                              </m:r>
                            </m:sub>
                          </m:sSub>
                          <m:r>
                            <a:rPr lang="en-US" sz="2133">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𝑊</m:t>
                          </m:r>
                          <m:r>
                            <a:rPr lang="en-US" sz="2133" i="1">
                              <a:solidFill>
                                <a:prstClr val="black"/>
                              </a:solidFill>
                              <a:latin typeface="Cambria Math" panose="02040503050406030204" pitchFamily="18" charset="0"/>
                            </a:rPr>
                            <m:t>∗</m:t>
                          </m:r>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𝑥</m:t>
                              </m:r>
                            </m:e>
                            <m:sub>
                              <m:r>
                                <a:rPr lang="en-US" sz="2133" i="1">
                                  <a:solidFill>
                                    <a:prstClr val="black"/>
                                  </a:solidFill>
                                  <a:latin typeface="Cambria Math" panose="02040503050406030204" pitchFamily="18" charset="0"/>
                                </a:rPr>
                                <m:t>𝑖</m:t>
                              </m:r>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𝑗</m:t>
                              </m:r>
                            </m:sub>
                          </m:sSub>
                          <m:r>
                            <m:rPr>
                              <m:nor/>
                            </m:rPr>
                            <a:rPr lang="en-US" sz="2133" dirty="0">
                              <a:solidFill>
                                <a:prstClr val="black"/>
                              </a:solidFill>
                              <a:latin typeface="Calibri"/>
                            </a:rPr>
                            <m:t>=</m:t>
                          </m:r>
                          <m:sSub>
                            <m:sSubPr>
                              <m:ctrlPr>
                                <a:rPr lang="en-US" sz="2133" i="1">
                                  <a:solidFill>
                                    <a:prstClr val="black"/>
                                  </a:solidFill>
                                  <a:latin typeface="Cambria Math" panose="02040503050406030204" pitchFamily="18" charset="0"/>
                                </a:rPr>
                              </m:ctrlPr>
                            </m:sSubPr>
                            <m:e>
                              <m:nary>
                                <m:naryPr>
                                  <m:chr m:val="∑"/>
                                  <m:ctrlPr>
                                    <a:rPr lang="en-US" sz="2133" i="1">
                                      <a:solidFill>
                                        <a:prstClr val="black"/>
                                      </a:solidFill>
                                      <a:latin typeface="Cambria Math" panose="02040503050406030204" pitchFamily="18" charset="0"/>
                                    </a:rPr>
                                  </m:ctrlPr>
                                </m:naryPr>
                                <m:sub>
                                  <m:r>
                                    <m:rPr>
                                      <m:brk m:alnAt="23"/>
                                    </m:rPr>
                                    <a:rPr lang="en-US" sz="2133" i="1">
                                      <a:solidFill>
                                        <a:prstClr val="black"/>
                                      </a:solidFill>
                                      <a:latin typeface="Cambria Math" panose="02040503050406030204" pitchFamily="18" charset="0"/>
                                    </a:rPr>
                                    <m:t>𝑎</m:t>
                                  </m:r>
                                  <m:r>
                                    <a:rPr lang="en-US" sz="2133" i="1">
                                      <a:solidFill>
                                        <a:prstClr val="black"/>
                                      </a:solidFill>
                                      <a:latin typeface="Cambria Math" panose="02040503050406030204" pitchFamily="18" charset="0"/>
                                    </a:rPr>
                                    <m:t>=0</m:t>
                                  </m:r>
                                </m:sub>
                                <m:sup>
                                  <m:r>
                                    <a:rPr lang="en-US" sz="2133" i="1">
                                      <a:solidFill>
                                        <a:prstClr val="black"/>
                                      </a:solidFill>
                                      <a:latin typeface="Cambria Math" panose="02040503050406030204" pitchFamily="18" charset="0"/>
                                    </a:rPr>
                                    <m:t>𝑚</m:t>
                                  </m:r>
                                  <m:r>
                                    <a:rPr lang="en-US" sz="2133" i="1">
                                      <a:solidFill>
                                        <a:prstClr val="black"/>
                                      </a:solidFill>
                                      <a:latin typeface="Cambria Math" panose="02040503050406030204" pitchFamily="18" charset="0"/>
                                    </a:rPr>
                                    <m:t>−1</m:t>
                                  </m:r>
                                </m:sup>
                                <m:e>
                                  <m:nary>
                                    <m:naryPr>
                                      <m:chr m:val="∑"/>
                                      <m:ctrlPr>
                                        <a:rPr lang="en-US" sz="2133" i="1">
                                          <a:solidFill>
                                            <a:prstClr val="black"/>
                                          </a:solidFill>
                                          <a:latin typeface="Cambria Math" panose="02040503050406030204" pitchFamily="18" charset="0"/>
                                        </a:rPr>
                                      </m:ctrlPr>
                                    </m:naryPr>
                                    <m:sub>
                                      <m:r>
                                        <m:rPr>
                                          <m:brk m:alnAt="23"/>
                                        </m:rPr>
                                        <a:rPr lang="en-US" sz="2133" i="1">
                                          <a:solidFill>
                                            <a:prstClr val="black"/>
                                          </a:solidFill>
                                          <a:latin typeface="Cambria Math" panose="02040503050406030204" pitchFamily="18" charset="0"/>
                                        </a:rPr>
                                        <m:t>𝑏</m:t>
                                      </m:r>
                                      <m:r>
                                        <a:rPr lang="en-US" sz="2133" i="1">
                                          <a:solidFill>
                                            <a:prstClr val="black"/>
                                          </a:solidFill>
                                          <a:latin typeface="Cambria Math" panose="02040503050406030204" pitchFamily="18" charset="0"/>
                                        </a:rPr>
                                        <m:t>=0</m:t>
                                      </m:r>
                                    </m:sub>
                                    <m:sup>
                                      <m:r>
                                        <a:rPr lang="en-US" sz="2133" i="1">
                                          <a:solidFill>
                                            <a:prstClr val="black"/>
                                          </a:solidFill>
                                          <a:latin typeface="Cambria Math" panose="02040503050406030204" pitchFamily="18" charset="0"/>
                                        </a:rPr>
                                        <m:t>𝑚</m:t>
                                      </m:r>
                                      <m:r>
                                        <a:rPr lang="en-US" sz="2133" i="1">
                                          <a:solidFill>
                                            <a:prstClr val="black"/>
                                          </a:solidFill>
                                          <a:latin typeface="Cambria Math" panose="02040503050406030204" pitchFamily="18" charset="0"/>
                                        </a:rPr>
                                        <m:t>−1</m:t>
                                      </m:r>
                                    </m:sup>
                                    <m:e>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𝑊</m:t>
                                          </m:r>
                                        </m:e>
                                        <m:sub>
                                          <m:r>
                                            <a:rPr lang="en-US" sz="2133" i="1">
                                              <a:solidFill>
                                                <a:prstClr val="black"/>
                                              </a:solidFill>
                                              <a:latin typeface="Cambria Math" panose="02040503050406030204" pitchFamily="18" charset="0"/>
                                            </a:rPr>
                                            <m:t>𝑎𝑏</m:t>
                                          </m:r>
                                        </m:sub>
                                      </m:sSub>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𝑥</m:t>
                                          </m:r>
                                        </m:e>
                                        <m:sub>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𝑖</m:t>
                                          </m:r>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𝑎</m:t>
                                          </m:r>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𝑗</m:t>
                                          </m:r>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𝑏</m:t>
                                          </m:r>
                                          <m:r>
                                            <a:rPr lang="en-US" sz="2133" i="1">
                                              <a:solidFill>
                                                <a:prstClr val="black"/>
                                              </a:solidFill>
                                              <a:latin typeface="Cambria Math" panose="02040503050406030204" pitchFamily="18" charset="0"/>
                                            </a:rPr>
                                            <m:t>)</m:t>
                                          </m:r>
                                        </m:sub>
                                      </m:sSub>
                                    </m:e>
                                  </m:nary>
                                </m:e>
                              </m:nary>
                            </m:e>
                            <m:sub/>
                          </m:sSub>
                        </m:oMath>
                      </m:oMathPara>
                    </a14:m>
                    <a:endParaRPr lang="en-US" sz="2133" dirty="0">
                      <a:solidFill>
                        <a:prstClr val="black"/>
                      </a:solidFill>
                      <a:latin typeface="Calibri"/>
                    </a:endParaRPr>
                  </a:p>
                </p:txBody>
              </p:sp>
            </mc:Choice>
            <mc:Fallback xmlns="">
              <p:sp>
                <p:nvSpPr>
                  <p:cNvPr id="11" name="Rectangle 10">
                    <a:extLst>
                      <a:ext uri="{FF2B5EF4-FFF2-40B4-BE49-F238E27FC236}">
                        <a16:creationId xmlns:a16="http://schemas.microsoft.com/office/drawing/2014/main" id="{3067EE26-FF4C-8A4E-A8F2-A762741DCA8A}"/>
                      </a:ext>
                    </a:extLst>
                  </p:cNvPr>
                  <p:cNvSpPr>
                    <a:spLocks noRot="1" noChangeAspect="1" noMove="1" noResize="1" noEditPoints="1" noAdjustHandles="1" noChangeArrowheads="1" noChangeShapeType="1" noTextEdit="1"/>
                  </p:cNvSpPr>
                  <p:nvPr/>
                </p:nvSpPr>
                <p:spPr>
                  <a:xfrm>
                    <a:off x="4401585" y="3731665"/>
                    <a:ext cx="4513640" cy="793246"/>
                  </a:xfrm>
                  <a:prstGeom prst="rect">
                    <a:avLst/>
                  </a:prstGeom>
                  <a:blipFill>
                    <a:blip r:embed="rId5"/>
                    <a:stretch>
                      <a:fillRect t="-91765" b="-140000"/>
                    </a:stretch>
                  </a:blipFill>
                </p:spPr>
                <p:txBody>
                  <a:bodyPr/>
                  <a:lstStyle/>
                  <a:p>
                    <a:r>
                      <a:rPr lang="en-PK">
                        <a:noFill/>
                      </a:rPr>
                      <a:t> </a:t>
                    </a:r>
                  </a:p>
                </p:txBody>
              </p:sp>
            </mc:Fallback>
          </mc:AlternateContent>
        </p:grpSp>
        <p:pic>
          <p:nvPicPr>
            <p:cNvPr id="14" name="Picture 13">
              <a:extLst>
                <a:ext uri="{FF2B5EF4-FFF2-40B4-BE49-F238E27FC236}">
                  <a16:creationId xmlns:a16="http://schemas.microsoft.com/office/drawing/2014/main" id="{7AFAB901-9696-904F-9B2E-ADCA337D1B54}"/>
                </a:ext>
              </a:extLst>
            </p:cNvPr>
            <p:cNvPicPr>
              <a:picLocks noChangeAspect="1"/>
            </p:cNvPicPr>
            <p:nvPr/>
          </p:nvPicPr>
          <p:blipFill rotWithShape="1">
            <a:blip r:embed="rId6"/>
            <a:srcRect r="25257"/>
            <a:stretch/>
          </p:blipFill>
          <p:spPr>
            <a:xfrm>
              <a:off x="4919961" y="1855438"/>
              <a:ext cx="3766839" cy="1700920"/>
            </a:xfrm>
            <a:prstGeom prst="rect">
              <a:avLst/>
            </a:prstGeom>
          </p:spPr>
        </p:pic>
      </p:grpSp>
      <p:pic>
        <p:nvPicPr>
          <p:cNvPr id="12" name="Picture 11">
            <a:extLst>
              <a:ext uri="{FF2B5EF4-FFF2-40B4-BE49-F238E27FC236}">
                <a16:creationId xmlns:a16="http://schemas.microsoft.com/office/drawing/2014/main" id="{7B7FA678-8E11-B94D-A54D-8A85E5C3E6F6}"/>
              </a:ext>
            </a:extLst>
          </p:cNvPr>
          <p:cNvPicPr>
            <a:picLocks noChangeAspect="1"/>
          </p:cNvPicPr>
          <p:nvPr/>
        </p:nvPicPr>
        <p:blipFill>
          <a:blip r:embed="rId7"/>
          <a:stretch>
            <a:fillRect/>
          </a:stretch>
        </p:blipFill>
        <p:spPr>
          <a:xfrm>
            <a:off x="6558605" y="2070010"/>
            <a:ext cx="4961004" cy="3299068"/>
          </a:xfrm>
          <a:prstGeom prst="rect">
            <a:avLst/>
          </a:prstGeom>
        </p:spPr>
      </p:pic>
      <p:sp>
        <p:nvSpPr>
          <p:cNvPr id="18" name="Footer Placeholder 17">
            <a:extLst>
              <a:ext uri="{FF2B5EF4-FFF2-40B4-BE49-F238E27FC236}">
                <a16:creationId xmlns:a16="http://schemas.microsoft.com/office/drawing/2014/main" id="{B3BAD0A7-58E3-F988-1433-A8C63A6FCDA5}"/>
              </a:ext>
            </a:extLst>
          </p:cNvPr>
          <p:cNvSpPr>
            <a:spLocks noGrp="1"/>
          </p:cNvSpPr>
          <p:nvPr>
            <p:ph type="ftr" sz="quarter" idx="11"/>
          </p:nvPr>
        </p:nvSpPr>
        <p:spPr/>
        <p:txBody>
          <a:bodyPr/>
          <a:lstStyle/>
          <a:p>
            <a:pPr algn="l" defTabSz="609585"/>
            <a:r>
              <a:rPr lang="en-US"/>
              <a:t>Naeemullah Khan</a:t>
            </a:r>
            <a:endParaRPr lang="en-US" dirty="0"/>
          </a:p>
        </p:txBody>
      </p:sp>
      <p:sp>
        <p:nvSpPr>
          <p:cNvPr id="19" name="Slide Number Placeholder 18">
            <a:extLst>
              <a:ext uri="{FF2B5EF4-FFF2-40B4-BE49-F238E27FC236}">
                <a16:creationId xmlns:a16="http://schemas.microsoft.com/office/drawing/2014/main" id="{DEDD62F3-A13C-3F0C-EC68-C10487B4980E}"/>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22</a:t>
            </a:fld>
            <a:endParaRPr lang="en-PK">
              <a:solidFill>
                <a:prstClr val="black">
                  <a:tint val="75000"/>
                </a:prstClr>
              </a:solidFill>
              <a:latin typeface="Calibri"/>
            </a:endParaRPr>
          </a:p>
        </p:txBody>
      </p:sp>
    </p:spTree>
    <p:extLst>
      <p:ext uri="{BB962C8B-B14F-4D97-AF65-F5344CB8AC3E}">
        <p14:creationId xmlns:p14="http://schemas.microsoft.com/office/powerpoint/2010/main" val="7500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F7297D6-F3E5-834C-865E-679E5E52A090}"/>
              </a:ext>
            </a:extLst>
          </p:cNvPr>
          <p:cNvSpPr>
            <a:spLocks noGrp="1"/>
          </p:cNvSpPr>
          <p:nvPr>
            <p:ph type="sldNum" sz="quarter" idx="10"/>
          </p:nvPr>
        </p:nvSpPr>
        <p:spPr/>
        <p:txBody>
          <a:bodyPr/>
          <a:lstStyle/>
          <a:p>
            <a:pPr defTabSz="609585"/>
            <a:fld id="{FE862F63-5F5A-294D-B758-9647679BA40C}" type="slidenum">
              <a:rPr lang="en-US" altLang="en-US" sz="2400">
                <a:solidFill>
                  <a:prstClr val="black"/>
                </a:solidFill>
              </a:rPr>
              <a:pPr defTabSz="609585"/>
              <a:t>23</a:t>
            </a:fld>
            <a:endParaRPr lang="en-US" altLang="en-US" sz="2400">
              <a:solidFill>
                <a:prstClr val="black"/>
              </a:solidFill>
            </a:endParaRPr>
          </a:p>
        </p:txBody>
      </p:sp>
      <p:sp>
        <p:nvSpPr>
          <p:cNvPr id="3217410" name="Rectangle 2">
            <a:extLst>
              <a:ext uri="{FF2B5EF4-FFF2-40B4-BE49-F238E27FC236}">
                <a16:creationId xmlns:a16="http://schemas.microsoft.com/office/drawing/2014/main" id="{BEC6C3D5-171E-804E-89BE-AB904E28159D}"/>
              </a:ext>
            </a:extLst>
          </p:cNvPr>
          <p:cNvSpPr>
            <a:spLocks noGrp="1" noChangeArrowheads="1"/>
          </p:cNvSpPr>
          <p:nvPr>
            <p:ph type="title"/>
          </p:nvPr>
        </p:nvSpPr>
        <p:spPr>
          <a:xfrm>
            <a:off x="596145" y="212635"/>
            <a:ext cx="10507281" cy="609600"/>
          </a:xfrm>
        </p:spPr>
        <p:txBody>
          <a:bodyPr>
            <a:normAutofit fontScale="90000"/>
          </a:bodyPr>
          <a:lstStyle/>
          <a:p>
            <a:r>
              <a:rPr lang="en-US" altLang="ko-KR" dirty="0"/>
              <a:t>Multi-layer perceptron and image processing </a:t>
            </a:r>
          </a:p>
        </p:txBody>
      </p:sp>
      <p:sp>
        <p:nvSpPr>
          <p:cNvPr id="3217411" name="Rectangle 3">
            <a:extLst>
              <a:ext uri="{FF2B5EF4-FFF2-40B4-BE49-F238E27FC236}">
                <a16:creationId xmlns:a16="http://schemas.microsoft.com/office/drawing/2014/main" id="{FBC54ECC-1CB2-5C47-A3E8-412CDA4ED7F7}"/>
              </a:ext>
            </a:extLst>
          </p:cNvPr>
          <p:cNvSpPr>
            <a:spLocks noGrp="1" noChangeArrowheads="1"/>
          </p:cNvSpPr>
          <p:nvPr>
            <p:ph type="body" idx="1"/>
          </p:nvPr>
        </p:nvSpPr>
        <p:spPr>
          <a:xfrm>
            <a:off x="1905000" y="1066800"/>
            <a:ext cx="8763000" cy="5181600"/>
          </a:xfrm>
        </p:spPr>
        <p:txBody>
          <a:bodyPr/>
          <a:lstStyle/>
          <a:p>
            <a:pPr>
              <a:buFont typeface="Wingdings" pitchFamily="2" charset="2"/>
              <a:buChar char="["/>
            </a:pPr>
            <a:r>
              <a:rPr lang="en-US" altLang="ko-KR" b="0"/>
              <a:t>One or more hidden layers</a:t>
            </a:r>
          </a:p>
          <a:p>
            <a:pPr>
              <a:buFont typeface="Wingdings" pitchFamily="2" charset="2"/>
              <a:buChar char="["/>
            </a:pPr>
            <a:r>
              <a:rPr lang="en-US" altLang="ko-KR" b="0"/>
              <a:t>Sigmoid activations functions</a:t>
            </a:r>
          </a:p>
          <a:p>
            <a:pPr>
              <a:buFont typeface="Marlett" pitchFamily="2" charset="2"/>
              <a:buNone/>
            </a:pPr>
            <a:endParaRPr lang="en-GB" altLang="ko-KR" b="0"/>
          </a:p>
        </p:txBody>
      </p:sp>
      <p:pic>
        <p:nvPicPr>
          <p:cNvPr id="3217508" name="Picture 100" descr="what1">
            <a:extLst>
              <a:ext uri="{FF2B5EF4-FFF2-40B4-BE49-F238E27FC236}">
                <a16:creationId xmlns:a16="http://schemas.microsoft.com/office/drawing/2014/main" id="{8699B3D4-CA85-A242-B683-981EC6761CD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1" y="2362200"/>
            <a:ext cx="5238751"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807001-2FD9-0BB3-D4F1-D382BAF4CF11}"/>
              </a:ext>
            </a:extLst>
          </p:cNvPr>
          <p:cNvSpPr txBox="1"/>
          <p:nvPr/>
        </p:nvSpPr>
        <p:spPr>
          <a:xfrm>
            <a:off x="1890486" y="5346337"/>
            <a:ext cx="9579425" cy="769257"/>
          </a:xfrm>
          <a:prstGeom prst="rect">
            <a:avLst/>
          </a:prstGeom>
        </p:spPr>
        <p:txBody>
          <a:bodyPr vert="horz" wrap="square" lIns="121920" tIns="60960" rIns="121920" bIns="60960" rtlCol="0" anchor="ctr">
            <a:normAutofit fontScale="47500" lnSpcReduction="20000"/>
          </a:bodyPr>
          <a:lstStyle/>
          <a:p>
            <a:pPr defTabSz="609585"/>
            <a:r>
              <a:rPr lang="en-GB" sz="4800" dirty="0">
                <a:solidFill>
                  <a:prstClr val="black"/>
                </a:solidFill>
                <a:latin typeface="Avenir Black"/>
                <a:cs typeface="Avenir Black"/>
              </a:rPr>
              <a:t>M</a:t>
            </a:r>
            <a:r>
              <a:rPr lang="en-PK" sz="4800" dirty="0">
                <a:solidFill>
                  <a:prstClr val="black"/>
                </a:solidFill>
                <a:latin typeface="Avenir Black"/>
                <a:cs typeface="Avenir Black"/>
              </a:rPr>
              <a:t>ulti-layer perecptron is another name for Neural Networks</a:t>
            </a:r>
            <a:endParaRPr lang="en-PK" sz="4800" dirty="0">
              <a:solidFill>
                <a:srgbClr val="FFFFFF"/>
              </a:solidFill>
              <a:latin typeface="Avenir Black"/>
              <a:cs typeface="Avenir Black"/>
            </a:endParaRPr>
          </a:p>
        </p:txBody>
      </p:sp>
      <p:sp>
        <p:nvSpPr>
          <p:cNvPr id="3" name="TextBox 2">
            <a:extLst>
              <a:ext uri="{FF2B5EF4-FFF2-40B4-BE49-F238E27FC236}">
                <a16:creationId xmlns:a16="http://schemas.microsoft.com/office/drawing/2014/main" id="{9E1BD011-A3F4-3EE3-E6B1-FB1B9F9076ED}"/>
              </a:ext>
            </a:extLst>
          </p:cNvPr>
          <p:cNvSpPr txBox="1"/>
          <p:nvPr/>
        </p:nvSpPr>
        <p:spPr>
          <a:xfrm>
            <a:off x="9136746" y="6721476"/>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292926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E35C4BCE-A9E6-F640-AB98-FB5566DC1CCF}"/>
              </a:ext>
            </a:extLst>
          </p:cNvPr>
          <p:cNvSpPr>
            <a:spLocks noGrp="1"/>
          </p:cNvSpPr>
          <p:nvPr>
            <p:ph type="sldNum" sz="quarter" idx="10"/>
          </p:nvPr>
        </p:nvSpPr>
        <p:spPr/>
        <p:txBody>
          <a:bodyPr/>
          <a:lstStyle/>
          <a:p>
            <a:pPr defTabSz="609585"/>
            <a:fld id="{4BD01741-4174-9847-A57B-1C2BA07DD186}" type="slidenum">
              <a:rPr lang="en-US" altLang="en-US" sz="2400">
                <a:solidFill>
                  <a:prstClr val="black"/>
                </a:solidFill>
              </a:rPr>
              <a:pPr defTabSz="609585"/>
              <a:t>24</a:t>
            </a:fld>
            <a:endParaRPr lang="en-US" altLang="en-US" sz="2400">
              <a:solidFill>
                <a:prstClr val="black"/>
              </a:solidFill>
            </a:endParaRPr>
          </a:p>
        </p:txBody>
      </p:sp>
      <p:sp>
        <p:nvSpPr>
          <p:cNvPr id="3220482" name="Rectangle 2">
            <a:extLst>
              <a:ext uri="{FF2B5EF4-FFF2-40B4-BE49-F238E27FC236}">
                <a16:creationId xmlns:a16="http://schemas.microsoft.com/office/drawing/2014/main" id="{37EE12DB-3D54-DE40-8ED7-FD9FDB722ADF}"/>
              </a:ext>
            </a:extLst>
          </p:cNvPr>
          <p:cNvSpPr>
            <a:spLocks noGrp="1" noChangeArrowheads="1"/>
          </p:cNvSpPr>
          <p:nvPr>
            <p:ph type="body" idx="1"/>
          </p:nvPr>
        </p:nvSpPr>
        <p:spPr/>
        <p:txBody>
          <a:bodyPr/>
          <a:lstStyle/>
          <a:p>
            <a:pPr>
              <a:buFont typeface="Wingdings" pitchFamily="2" charset="2"/>
              <a:buChar char="["/>
            </a:pPr>
            <a:r>
              <a:rPr lang="en-US" altLang="ko-KR" b="0" dirty="0"/>
              <a:t>the number of </a:t>
            </a:r>
            <a:r>
              <a:rPr lang="en-US" altLang="ko-KR" b="0" dirty="0">
                <a:solidFill>
                  <a:srgbClr val="CC0000"/>
                </a:solidFill>
              </a:rPr>
              <a:t>trainable parameters</a:t>
            </a:r>
            <a:r>
              <a:rPr lang="en-US" altLang="ko-KR" b="0" dirty="0"/>
              <a:t> becomes extremely large</a:t>
            </a:r>
          </a:p>
          <a:p>
            <a:pPr>
              <a:buFont typeface="Wingdings" pitchFamily="2" charset="2"/>
              <a:buNone/>
            </a:pPr>
            <a:endParaRPr lang="en-US" altLang="ko-KR" b="0" dirty="0">
              <a:solidFill>
                <a:srgbClr val="C0C0C0"/>
              </a:solidFill>
              <a:cs typeface="Tahoma" panose="020B0604030504040204" pitchFamily="34" charset="0"/>
            </a:endParaRPr>
          </a:p>
          <a:p>
            <a:endParaRPr kumimoji="0" lang="en-GB" altLang="ko-KR" b="0" dirty="0"/>
          </a:p>
        </p:txBody>
      </p:sp>
      <p:sp>
        <p:nvSpPr>
          <p:cNvPr id="3220483" name="Rectangle 3">
            <a:extLst>
              <a:ext uri="{FF2B5EF4-FFF2-40B4-BE49-F238E27FC236}">
                <a16:creationId xmlns:a16="http://schemas.microsoft.com/office/drawing/2014/main" id="{2CA7D71A-BF06-4D44-AD5C-6F374C9D523E}"/>
              </a:ext>
            </a:extLst>
          </p:cNvPr>
          <p:cNvSpPr>
            <a:spLocks noGrp="1" noChangeArrowheads="1"/>
          </p:cNvSpPr>
          <p:nvPr>
            <p:ph type="title"/>
          </p:nvPr>
        </p:nvSpPr>
        <p:spPr>
          <a:xfrm>
            <a:off x="1081669" y="581024"/>
            <a:ext cx="9311268" cy="609600"/>
          </a:xfrm>
        </p:spPr>
        <p:txBody>
          <a:bodyPr>
            <a:normAutofit fontScale="90000"/>
          </a:bodyPr>
          <a:lstStyle/>
          <a:p>
            <a:r>
              <a:rPr kumimoji="0" lang="en-GB" altLang="ko-KR" dirty="0"/>
              <a:t>Drawbacks of previous neural networks</a:t>
            </a:r>
            <a:br>
              <a:rPr kumimoji="0" lang="en-GB" altLang="ko-KR" dirty="0"/>
            </a:br>
            <a:endParaRPr kumimoji="0" lang="en-GB" altLang="ko-KR" dirty="0"/>
          </a:p>
        </p:txBody>
      </p:sp>
      <p:pic>
        <p:nvPicPr>
          <p:cNvPr id="3220485" name="Picture 5" descr="what3">
            <a:extLst>
              <a:ext uri="{FF2B5EF4-FFF2-40B4-BE49-F238E27FC236}">
                <a16:creationId xmlns:a16="http://schemas.microsoft.com/office/drawing/2014/main" id="{182835BE-45BD-8F44-BD71-D2937C4919C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9000" y="2291578"/>
            <a:ext cx="5334000" cy="3609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B1CB34-63D0-4131-7D2F-51DDC3CBCA73}"/>
              </a:ext>
            </a:extLst>
          </p:cNvPr>
          <p:cNvSpPr txBox="1"/>
          <p:nvPr/>
        </p:nvSpPr>
        <p:spPr>
          <a:xfrm>
            <a:off x="9136746" y="6721476"/>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2192165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3">
            <a:extLst>
              <a:ext uri="{FF2B5EF4-FFF2-40B4-BE49-F238E27FC236}">
                <a16:creationId xmlns:a16="http://schemas.microsoft.com/office/drawing/2014/main" id="{FC61FD62-183F-734B-8812-25BBD6070474}"/>
              </a:ext>
            </a:extLst>
          </p:cNvPr>
          <p:cNvSpPr>
            <a:spLocks noGrp="1"/>
          </p:cNvSpPr>
          <p:nvPr>
            <p:ph type="sldNum" sz="quarter" idx="10"/>
          </p:nvPr>
        </p:nvSpPr>
        <p:spPr/>
        <p:txBody>
          <a:bodyPr/>
          <a:lstStyle/>
          <a:p>
            <a:pPr defTabSz="609585"/>
            <a:fld id="{1C631682-9AD4-CC41-A93C-AA17CFA8B5CA}" type="slidenum">
              <a:rPr lang="en-US" altLang="en-US" sz="2400">
                <a:solidFill>
                  <a:prstClr val="black"/>
                </a:solidFill>
              </a:rPr>
              <a:pPr defTabSz="609585"/>
              <a:t>25</a:t>
            </a:fld>
            <a:endParaRPr lang="en-US" altLang="en-US" sz="2400">
              <a:solidFill>
                <a:prstClr val="black"/>
              </a:solidFill>
            </a:endParaRPr>
          </a:p>
        </p:txBody>
      </p:sp>
      <p:sp>
        <p:nvSpPr>
          <p:cNvPr id="3222530" name="Rectangle 2">
            <a:extLst>
              <a:ext uri="{FF2B5EF4-FFF2-40B4-BE49-F238E27FC236}">
                <a16:creationId xmlns:a16="http://schemas.microsoft.com/office/drawing/2014/main" id="{36DE7ECB-6CD9-E947-A4EC-8904DB10D136}"/>
              </a:ext>
            </a:extLst>
          </p:cNvPr>
          <p:cNvSpPr>
            <a:spLocks noGrp="1" noChangeArrowheads="1"/>
          </p:cNvSpPr>
          <p:nvPr>
            <p:ph type="body" idx="1"/>
          </p:nvPr>
        </p:nvSpPr>
        <p:spPr/>
        <p:txBody>
          <a:bodyPr/>
          <a:lstStyle/>
          <a:p>
            <a:pPr>
              <a:buFont typeface="Wingdings" pitchFamily="2" charset="2"/>
              <a:buChar char="["/>
            </a:pPr>
            <a:r>
              <a:rPr lang="en-US" altLang="ko-KR" b="0"/>
              <a:t>Little or no invariance to shifting, scaling, and other forms of distortion</a:t>
            </a:r>
          </a:p>
          <a:p>
            <a:pPr>
              <a:buFont typeface="Wingdings" pitchFamily="2" charset="2"/>
              <a:buNone/>
            </a:pPr>
            <a:endParaRPr lang="en-US" altLang="ko-KR" b="0">
              <a:solidFill>
                <a:srgbClr val="C0C0C0"/>
              </a:solidFill>
              <a:cs typeface="Tahoma" panose="020B0604030504040204" pitchFamily="34" charset="0"/>
            </a:endParaRPr>
          </a:p>
          <a:p>
            <a:endParaRPr kumimoji="0" lang="en-GB" altLang="ko-KR" b="0"/>
          </a:p>
        </p:txBody>
      </p:sp>
      <p:sp>
        <p:nvSpPr>
          <p:cNvPr id="3222531" name="Rectangle 3">
            <a:extLst>
              <a:ext uri="{FF2B5EF4-FFF2-40B4-BE49-F238E27FC236}">
                <a16:creationId xmlns:a16="http://schemas.microsoft.com/office/drawing/2014/main" id="{ADA33B91-48E0-C146-9F40-1082F6E995B2}"/>
              </a:ext>
            </a:extLst>
          </p:cNvPr>
          <p:cNvSpPr>
            <a:spLocks noGrp="1" noChangeArrowheads="1"/>
          </p:cNvSpPr>
          <p:nvPr>
            <p:ph type="title"/>
          </p:nvPr>
        </p:nvSpPr>
        <p:spPr>
          <a:xfrm>
            <a:off x="1402577" y="604044"/>
            <a:ext cx="9209049" cy="609600"/>
          </a:xfrm>
        </p:spPr>
        <p:txBody>
          <a:bodyPr>
            <a:normAutofit fontScale="90000"/>
          </a:bodyPr>
          <a:lstStyle/>
          <a:p>
            <a:r>
              <a:rPr kumimoji="0" lang="en-GB" altLang="ko-KR" dirty="0"/>
              <a:t>Drawbacks of previous neural networks</a:t>
            </a:r>
            <a:br>
              <a:rPr kumimoji="0" lang="en-GB" altLang="ko-KR" dirty="0"/>
            </a:br>
            <a:endParaRPr kumimoji="0" lang="en-GB" altLang="ko-KR" dirty="0"/>
          </a:p>
        </p:txBody>
      </p:sp>
      <p:grpSp>
        <p:nvGrpSpPr>
          <p:cNvPr id="3222629" name="Group 101">
            <a:extLst>
              <a:ext uri="{FF2B5EF4-FFF2-40B4-BE49-F238E27FC236}">
                <a16:creationId xmlns:a16="http://schemas.microsoft.com/office/drawing/2014/main" id="{38744D93-B17F-4C45-A27F-2AA50FB1EED9}"/>
              </a:ext>
            </a:extLst>
          </p:cNvPr>
          <p:cNvGrpSpPr>
            <a:grpSpLocks/>
          </p:cNvGrpSpPr>
          <p:nvPr/>
        </p:nvGrpSpPr>
        <p:grpSpPr bwMode="auto">
          <a:xfrm>
            <a:off x="3429000" y="2452923"/>
            <a:ext cx="5867400" cy="3505200"/>
            <a:chOff x="1200" y="1344"/>
            <a:chExt cx="3696" cy="2208"/>
          </a:xfrm>
        </p:grpSpPr>
        <p:sp>
          <p:nvSpPr>
            <p:cNvPr id="3222536" name="Oval 8">
              <a:extLst>
                <a:ext uri="{FF2B5EF4-FFF2-40B4-BE49-F238E27FC236}">
                  <a16:creationId xmlns:a16="http://schemas.microsoft.com/office/drawing/2014/main" id="{89D54889-D6FF-9443-AF16-C25CD7F3F94D}"/>
                </a:ext>
              </a:extLst>
            </p:cNvPr>
            <p:cNvSpPr>
              <a:spLocks noChangeArrowheads="1"/>
            </p:cNvSpPr>
            <p:nvPr/>
          </p:nvSpPr>
          <p:spPr bwMode="auto">
            <a:xfrm rot="5400000">
              <a:off x="3796" y="1687"/>
              <a:ext cx="259" cy="267"/>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37" name="Oval 9">
              <a:extLst>
                <a:ext uri="{FF2B5EF4-FFF2-40B4-BE49-F238E27FC236}">
                  <a16:creationId xmlns:a16="http://schemas.microsoft.com/office/drawing/2014/main" id="{0F45E95A-38CC-8D47-AFDB-681BEA1185B8}"/>
                </a:ext>
              </a:extLst>
            </p:cNvPr>
            <p:cNvSpPr>
              <a:spLocks noChangeArrowheads="1"/>
            </p:cNvSpPr>
            <p:nvPr/>
          </p:nvSpPr>
          <p:spPr bwMode="auto">
            <a:xfrm rot="5400000">
              <a:off x="3796" y="2033"/>
              <a:ext cx="260" cy="267"/>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38" name="Oval 10">
              <a:extLst>
                <a:ext uri="{FF2B5EF4-FFF2-40B4-BE49-F238E27FC236}">
                  <a16:creationId xmlns:a16="http://schemas.microsoft.com/office/drawing/2014/main" id="{FF519FF4-ACD2-C047-9FB9-4F48A2AB4EBA}"/>
                </a:ext>
              </a:extLst>
            </p:cNvPr>
            <p:cNvSpPr>
              <a:spLocks noChangeArrowheads="1"/>
            </p:cNvSpPr>
            <p:nvPr/>
          </p:nvSpPr>
          <p:spPr bwMode="auto">
            <a:xfrm rot="5400000">
              <a:off x="3796" y="2380"/>
              <a:ext cx="259" cy="267"/>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39" name="Oval 11">
              <a:extLst>
                <a:ext uri="{FF2B5EF4-FFF2-40B4-BE49-F238E27FC236}">
                  <a16:creationId xmlns:a16="http://schemas.microsoft.com/office/drawing/2014/main" id="{531C692A-4C76-8A41-B042-EEA81649AD07}"/>
                </a:ext>
              </a:extLst>
            </p:cNvPr>
            <p:cNvSpPr>
              <a:spLocks noChangeArrowheads="1"/>
            </p:cNvSpPr>
            <p:nvPr/>
          </p:nvSpPr>
          <p:spPr bwMode="auto">
            <a:xfrm rot="5400000">
              <a:off x="3796" y="2769"/>
              <a:ext cx="260" cy="267"/>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0" name="Oval 12">
              <a:extLst>
                <a:ext uri="{FF2B5EF4-FFF2-40B4-BE49-F238E27FC236}">
                  <a16:creationId xmlns:a16="http://schemas.microsoft.com/office/drawing/2014/main" id="{FB07485E-A266-FF4D-A6B5-DE90A98DCBE9}"/>
                </a:ext>
              </a:extLst>
            </p:cNvPr>
            <p:cNvSpPr>
              <a:spLocks noChangeArrowheads="1"/>
            </p:cNvSpPr>
            <p:nvPr/>
          </p:nvSpPr>
          <p:spPr bwMode="auto">
            <a:xfrm rot="5400000">
              <a:off x="3796" y="3158"/>
              <a:ext cx="260" cy="267"/>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1" name="Rectangle 13">
              <a:extLst>
                <a:ext uri="{FF2B5EF4-FFF2-40B4-BE49-F238E27FC236}">
                  <a16:creationId xmlns:a16="http://schemas.microsoft.com/office/drawing/2014/main" id="{008FF735-746B-2E42-90BB-61F6318C967B}"/>
                </a:ext>
              </a:extLst>
            </p:cNvPr>
            <p:cNvSpPr>
              <a:spLocks noChangeArrowheads="1"/>
            </p:cNvSpPr>
            <p:nvPr/>
          </p:nvSpPr>
          <p:spPr bwMode="auto">
            <a:xfrm rot="5400000">
              <a:off x="3172" y="1343"/>
              <a:ext cx="173" cy="1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2" name="Rectangle 14">
              <a:extLst>
                <a:ext uri="{FF2B5EF4-FFF2-40B4-BE49-F238E27FC236}">
                  <a16:creationId xmlns:a16="http://schemas.microsoft.com/office/drawing/2014/main" id="{4AACA170-B323-AE4D-8C60-236BD5846EF6}"/>
                </a:ext>
              </a:extLst>
            </p:cNvPr>
            <p:cNvSpPr>
              <a:spLocks noChangeArrowheads="1"/>
            </p:cNvSpPr>
            <p:nvPr/>
          </p:nvSpPr>
          <p:spPr bwMode="auto">
            <a:xfrm rot="5400000">
              <a:off x="3173" y="1646"/>
              <a:ext cx="172" cy="1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3" name="Rectangle 15">
              <a:extLst>
                <a:ext uri="{FF2B5EF4-FFF2-40B4-BE49-F238E27FC236}">
                  <a16:creationId xmlns:a16="http://schemas.microsoft.com/office/drawing/2014/main" id="{B899047F-A940-A247-A797-3E58512E459C}"/>
                </a:ext>
              </a:extLst>
            </p:cNvPr>
            <p:cNvSpPr>
              <a:spLocks noChangeArrowheads="1"/>
            </p:cNvSpPr>
            <p:nvPr/>
          </p:nvSpPr>
          <p:spPr bwMode="auto">
            <a:xfrm rot="5400000">
              <a:off x="3173" y="1992"/>
              <a:ext cx="172" cy="1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4" name="Rectangle 16">
              <a:extLst>
                <a:ext uri="{FF2B5EF4-FFF2-40B4-BE49-F238E27FC236}">
                  <a16:creationId xmlns:a16="http://schemas.microsoft.com/office/drawing/2014/main" id="{F4B5A823-84ED-544F-8A33-3B36554271F0}"/>
                </a:ext>
              </a:extLst>
            </p:cNvPr>
            <p:cNvSpPr>
              <a:spLocks noChangeArrowheads="1"/>
            </p:cNvSpPr>
            <p:nvPr/>
          </p:nvSpPr>
          <p:spPr bwMode="auto">
            <a:xfrm rot="5400000">
              <a:off x="3173" y="2339"/>
              <a:ext cx="172" cy="1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5" name="Rectangle 17">
              <a:extLst>
                <a:ext uri="{FF2B5EF4-FFF2-40B4-BE49-F238E27FC236}">
                  <a16:creationId xmlns:a16="http://schemas.microsoft.com/office/drawing/2014/main" id="{D6E6E54B-84A4-5641-8E6E-366E74F477D0}"/>
                </a:ext>
              </a:extLst>
            </p:cNvPr>
            <p:cNvSpPr>
              <a:spLocks noChangeArrowheads="1"/>
            </p:cNvSpPr>
            <p:nvPr/>
          </p:nvSpPr>
          <p:spPr bwMode="auto">
            <a:xfrm rot="5400000">
              <a:off x="3173" y="2686"/>
              <a:ext cx="172" cy="17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6" name="Rectangle 18">
              <a:extLst>
                <a:ext uri="{FF2B5EF4-FFF2-40B4-BE49-F238E27FC236}">
                  <a16:creationId xmlns:a16="http://schemas.microsoft.com/office/drawing/2014/main" id="{85D0F27F-5991-BC43-BFBE-F4E9FA0F7676}"/>
                </a:ext>
              </a:extLst>
            </p:cNvPr>
            <p:cNvSpPr>
              <a:spLocks noChangeArrowheads="1"/>
            </p:cNvSpPr>
            <p:nvPr/>
          </p:nvSpPr>
          <p:spPr bwMode="auto">
            <a:xfrm rot="5400000">
              <a:off x="3173" y="3031"/>
              <a:ext cx="172" cy="17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7" name="Rectangle 19">
              <a:extLst>
                <a:ext uri="{FF2B5EF4-FFF2-40B4-BE49-F238E27FC236}">
                  <a16:creationId xmlns:a16="http://schemas.microsoft.com/office/drawing/2014/main" id="{BCB8CAA3-1E1C-274F-AF01-BBA4DEAB04B3}"/>
                </a:ext>
              </a:extLst>
            </p:cNvPr>
            <p:cNvSpPr>
              <a:spLocks noChangeArrowheads="1"/>
            </p:cNvSpPr>
            <p:nvPr/>
          </p:nvSpPr>
          <p:spPr bwMode="auto">
            <a:xfrm rot="5400000">
              <a:off x="3172" y="3378"/>
              <a:ext cx="173" cy="1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8" name="Oval 20">
              <a:extLst>
                <a:ext uri="{FF2B5EF4-FFF2-40B4-BE49-F238E27FC236}">
                  <a16:creationId xmlns:a16="http://schemas.microsoft.com/office/drawing/2014/main" id="{E3231CE0-477F-2845-8244-4359C8B69D2B}"/>
                </a:ext>
              </a:extLst>
            </p:cNvPr>
            <p:cNvSpPr>
              <a:spLocks noChangeArrowheads="1"/>
            </p:cNvSpPr>
            <p:nvPr/>
          </p:nvSpPr>
          <p:spPr bwMode="auto">
            <a:xfrm rot="5400000">
              <a:off x="4323" y="2161"/>
              <a:ext cx="259" cy="265"/>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49" name="Oval 21">
              <a:extLst>
                <a:ext uri="{FF2B5EF4-FFF2-40B4-BE49-F238E27FC236}">
                  <a16:creationId xmlns:a16="http://schemas.microsoft.com/office/drawing/2014/main" id="{7458C868-3431-8242-9060-FCFB6CEF554F}"/>
                </a:ext>
              </a:extLst>
            </p:cNvPr>
            <p:cNvSpPr>
              <a:spLocks noChangeArrowheads="1"/>
            </p:cNvSpPr>
            <p:nvPr/>
          </p:nvSpPr>
          <p:spPr bwMode="auto">
            <a:xfrm rot="5400000">
              <a:off x="4323" y="2551"/>
              <a:ext cx="259" cy="265"/>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2550" name="Line 22">
              <a:extLst>
                <a:ext uri="{FF2B5EF4-FFF2-40B4-BE49-F238E27FC236}">
                  <a16:creationId xmlns:a16="http://schemas.microsoft.com/office/drawing/2014/main" id="{4C13635A-3A5C-D249-A718-B585458F7AF5}"/>
                </a:ext>
              </a:extLst>
            </p:cNvPr>
            <p:cNvSpPr>
              <a:spLocks noChangeShapeType="1"/>
            </p:cNvSpPr>
            <p:nvPr/>
          </p:nvSpPr>
          <p:spPr bwMode="auto">
            <a:xfrm rot="5400000" flipV="1">
              <a:off x="3927" y="1901"/>
              <a:ext cx="520"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51" name="Line 23">
              <a:extLst>
                <a:ext uri="{FF2B5EF4-FFF2-40B4-BE49-F238E27FC236}">
                  <a16:creationId xmlns:a16="http://schemas.microsoft.com/office/drawing/2014/main" id="{F5091267-EC49-A342-9DE6-DCA48440446B}"/>
                </a:ext>
              </a:extLst>
            </p:cNvPr>
            <p:cNvSpPr>
              <a:spLocks noChangeShapeType="1"/>
            </p:cNvSpPr>
            <p:nvPr/>
          </p:nvSpPr>
          <p:spPr bwMode="auto">
            <a:xfrm rot="5400000" flipV="1">
              <a:off x="4122" y="2096"/>
              <a:ext cx="130"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52" name="Line 24">
              <a:extLst>
                <a:ext uri="{FF2B5EF4-FFF2-40B4-BE49-F238E27FC236}">
                  <a16:creationId xmlns:a16="http://schemas.microsoft.com/office/drawing/2014/main" id="{D8C46FC8-214C-1341-8B4C-D5172D251CB8}"/>
                </a:ext>
              </a:extLst>
            </p:cNvPr>
            <p:cNvSpPr>
              <a:spLocks noChangeShapeType="1"/>
            </p:cNvSpPr>
            <p:nvPr/>
          </p:nvSpPr>
          <p:spPr bwMode="auto">
            <a:xfrm rot="5400000" flipV="1">
              <a:off x="3927" y="2291"/>
              <a:ext cx="519"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53" name="Line 25">
              <a:extLst>
                <a:ext uri="{FF2B5EF4-FFF2-40B4-BE49-F238E27FC236}">
                  <a16:creationId xmlns:a16="http://schemas.microsoft.com/office/drawing/2014/main" id="{6A49D970-743F-BB4A-AE76-5D7C3678A494}"/>
                </a:ext>
              </a:extLst>
            </p:cNvPr>
            <p:cNvSpPr>
              <a:spLocks noChangeShapeType="1"/>
            </p:cNvSpPr>
            <p:nvPr/>
          </p:nvSpPr>
          <p:spPr bwMode="auto">
            <a:xfrm rot="5400000" flipH="1" flipV="1">
              <a:off x="4100" y="2248"/>
              <a:ext cx="174"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54" name="Line 26">
              <a:extLst>
                <a:ext uri="{FF2B5EF4-FFF2-40B4-BE49-F238E27FC236}">
                  <a16:creationId xmlns:a16="http://schemas.microsoft.com/office/drawing/2014/main" id="{DBF86C13-2E9E-EC4A-921A-C31E22C98CED}"/>
                </a:ext>
              </a:extLst>
            </p:cNvPr>
            <p:cNvSpPr>
              <a:spLocks noChangeShapeType="1"/>
            </p:cNvSpPr>
            <p:nvPr/>
          </p:nvSpPr>
          <p:spPr bwMode="auto">
            <a:xfrm rot="5400000" flipH="1" flipV="1">
              <a:off x="3905" y="2443"/>
              <a:ext cx="563"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55" name="Line 27">
              <a:extLst>
                <a:ext uri="{FF2B5EF4-FFF2-40B4-BE49-F238E27FC236}">
                  <a16:creationId xmlns:a16="http://schemas.microsoft.com/office/drawing/2014/main" id="{A18D7BAA-23E9-4548-B695-CF40CC967CA4}"/>
                </a:ext>
              </a:extLst>
            </p:cNvPr>
            <p:cNvSpPr>
              <a:spLocks noChangeShapeType="1"/>
            </p:cNvSpPr>
            <p:nvPr/>
          </p:nvSpPr>
          <p:spPr bwMode="auto">
            <a:xfrm rot="5400000" flipH="1" flipV="1">
              <a:off x="3711" y="2637"/>
              <a:ext cx="952"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56" name="Line 28">
              <a:extLst>
                <a:ext uri="{FF2B5EF4-FFF2-40B4-BE49-F238E27FC236}">
                  <a16:creationId xmlns:a16="http://schemas.microsoft.com/office/drawing/2014/main" id="{97B9E92B-2F66-EA45-AA02-391F944507FE}"/>
                </a:ext>
              </a:extLst>
            </p:cNvPr>
            <p:cNvSpPr>
              <a:spLocks noChangeShapeType="1"/>
            </p:cNvSpPr>
            <p:nvPr/>
          </p:nvSpPr>
          <p:spPr bwMode="auto">
            <a:xfrm rot="5400000" flipV="1">
              <a:off x="3732" y="2096"/>
              <a:ext cx="909"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57" name="Line 29">
              <a:extLst>
                <a:ext uri="{FF2B5EF4-FFF2-40B4-BE49-F238E27FC236}">
                  <a16:creationId xmlns:a16="http://schemas.microsoft.com/office/drawing/2014/main" id="{1EB791CB-E3D6-E346-BC09-CC76472882D8}"/>
                </a:ext>
              </a:extLst>
            </p:cNvPr>
            <p:cNvSpPr>
              <a:spLocks noChangeShapeType="1"/>
            </p:cNvSpPr>
            <p:nvPr/>
          </p:nvSpPr>
          <p:spPr bwMode="auto">
            <a:xfrm rot="5400000" flipV="1">
              <a:off x="4079" y="2443"/>
              <a:ext cx="215"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58" name="Line 30">
              <a:extLst>
                <a:ext uri="{FF2B5EF4-FFF2-40B4-BE49-F238E27FC236}">
                  <a16:creationId xmlns:a16="http://schemas.microsoft.com/office/drawing/2014/main" id="{258B2107-CB17-3143-AA34-F850B8F40F78}"/>
                </a:ext>
              </a:extLst>
            </p:cNvPr>
            <p:cNvSpPr>
              <a:spLocks noChangeShapeType="1"/>
            </p:cNvSpPr>
            <p:nvPr/>
          </p:nvSpPr>
          <p:spPr bwMode="auto">
            <a:xfrm rot="5400000" flipH="1" flipV="1">
              <a:off x="4100" y="2637"/>
              <a:ext cx="174"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59" name="Line 31">
              <a:extLst>
                <a:ext uri="{FF2B5EF4-FFF2-40B4-BE49-F238E27FC236}">
                  <a16:creationId xmlns:a16="http://schemas.microsoft.com/office/drawing/2014/main" id="{A80690A5-AB0B-504B-B2B0-6DD5687B195E}"/>
                </a:ext>
              </a:extLst>
            </p:cNvPr>
            <p:cNvSpPr>
              <a:spLocks noChangeShapeType="1"/>
            </p:cNvSpPr>
            <p:nvPr/>
          </p:nvSpPr>
          <p:spPr bwMode="auto">
            <a:xfrm rot="5400000" flipH="1" flipV="1">
              <a:off x="3905" y="2832"/>
              <a:ext cx="563" cy="2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0" name="Line 32">
              <a:extLst>
                <a:ext uri="{FF2B5EF4-FFF2-40B4-BE49-F238E27FC236}">
                  <a16:creationId xmlns:a16="http://schemas.microsoft.com/office/drawing/2014/main" id="{BCDE7A17-6D22-3649-B4F1-1C16895C66A1}"/>
                </a:ext>
              </a:extLst>
            </p:cNvPr>
            <p:cNvSpPr>
              <a:spLocks noChangeShapeType="1"/>
            </p:cNvSpPr>
            <p:nvPr/>
          </p:nvSpPr>
          <p:spPr bwMode="auto">
            <a:xfrm rot="5400000" flipV="1">
              <a:off x="3375" y="1404"/>
              <a:ext cx="389"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1" name="Line 33">
              <a:extLst>
                <a:ext uri="{FF2B5EF4-FFF2-40B4-BE49-F238E27FC236}">
                  <a16:creationId xmlns:a16="http://schemas.microsoft.com/office/drawing/2014/main" id="{AF701991-A8AC-204F-AEB8-1B31CFC88BF1}"/>
                </a:ext>
              </a:extLst>
            </p:cNvPr>
            <p:cNvSpPr>
              <a:spLocks noChangeShapeType="1"/>
            </p:cNvSpPr>
            <p:nvPr/>
          </p:nvSpPr>
          <p:spPr bwMode="auto">
            <a:xfrm rot="5400000" flipV="1">
              <a:off x="3202" y="1577"/>
              <a:ext cx="735"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2" name="Line 34">
              <a:extLst>
                <a:ext uri="{FF2B5EF4-FFF2-40B4-BE49-F238E27FC236}">
                  <a16:creationId xmlns:a16="http://schemas.microsoft.com/office/drawing/2014/main" id="{680F5617-E6EA-C247-A65D-9AA1A1CD37E8}"/>
                </a:ext>
              </a:extLst>
            </p:cNvPr>
            <p:cNvSpPr>
              <a:spLocks noChangeShapeType="1"/>
            </p:cNvSpPr>
            <p:nvPr/>
          </p:nvSpPr>
          <p:spPr bwMode="auto">
            <a:xfrm rot="5400000" flipV="1">
              <a:off x="3029" y="1750"/>
              <a:ext cx="1082"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3" name="Line 35">
              <a:extLst>
                <a:ext uri="{FF2B5EF4-FFF2-40B4-BE49-F238E27FC236}">
                  <a16:creationId xmlns:a16="http://schemas.microsoft.com/office/drawing/2014/main" id="{3DF0ABC4-243E-294F-97C7-7D9EB8353EA4}"/>
                </a:ext>
              </a:extLst>
            </p:cNvPr>
            <p:cNvSpPr>
              <a:spLocks noChangeShapeType="1"/>
            </p:cNvSpPr>
            <p:nvPr/>
          </p:nvSpPr>
          <p:spPr bwMode="auto">
            <a:xfrm rot="5400000" flipV="1">
              <a:off x="2855" y="1967"/>
              <a:ext cx="1429"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4" name="Line 36">
              <a:extLst>
                <a:ext uri="{FF2B5EF4-FFF2-40B4-BE49-F238E27FC236}">
                  <a16:creationId xmlns:a16="http://schemas.microsoft.com/office/drawing/2014/main" id="{37EC9C57-A640-6444-BE26-A68EDDA878BA}"/>
                </a:ext>
              </a:extLst>
            </p:cNvPr>
            <p:cNvSpPr>
              <a:spLocks noChangeShapeType="1"/>
            </p:cNvSpPr>
            <p:nvPr/>
          </p:nvSpPr>
          <p:spPr bwMode="auto">
            <a:xfrm rot="5400000" flipV="1">
              <a:off x="2660" y="2162"/>
              <a:ext cx="1819"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5" name="Line 37">
              <a:extLst>
                <a:ext uri="{FF2B5EF4-FFF2-40B4-BE49-F238E27FC236}">
                  <a16:creationId xmlns:a16="http://schemas.microsoft.com/office/drawing/2014/main" id="{F28083A3-134B-1647-A8E6-2D00AEDB767E}"/>
                </a:ext>
              </a:extLst>
            </p:cNvPr>
            <p:cNvSpPr>
              <a:spLocks noChangeShapeType="1"/>
            </p:cNvSpPr>
            <p:nvPr/>
          </p:nvSpPr>
          <p:spPr bwMode="auto">
            <a:xfrm rot="5400000" flipH="1" flipV="1">
              <a:off x="2747" y="2421"/>
              <a:ext cx="1646"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6" name="Line 38">
              <a:extLst>
                <a:ext uri="{FF2B5EF4-FFF2-40B4-BE49-F238E27FC236}">
                  <a16:creationId xmlns:a16="http://schemas.microsoft.com/office/drawing/2014/main" id="{85FA9046-B949-C54D-A320-B88618B2CD9E}"/>
                </a:ext>
              </a:extLst>
            </p:cNvPr>
            <p:cNvSpPr>
              <a:spLocks noChangeShapeType="1"/>
            </p:cNvSpPr>
            <p:nvPr/>
          </p:nvSpPr>
          <p:spPr bwMode="auto">
            <a:xfrm rot="5400000" flipH="1" flipV="1">
              <a:off x="2920" y="2594"/>
              <a:ext cx="1300"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7" name="Line 39">
              <a:extLst>
                <a:ext uri="{FF2B5EF4-FFF2-40B4-BE49-F238E27FC236}">
                  <a16:creationId xmlns:a16="http://schemas.microsoft.com/office/drawing/2014/main" id="{95820E12-F04E-2040-B15E-AFE25CB3E519}"/>
                </a:ext>
              </a:extLst>
            </p:cNvPr>
            <p:cNvSpPr>
              <a:spLocks noChangeShapeType="1"/>
            </p:cNvSpPr>
            <p:nvPr/>
          </p:nvSpPr>
          <p:spPr bwMode="auto">
            <a:xfrm rot="5400000" flipH="1" flipV="1">
              <a:off x="3093" y="2768"/>
              <a:ext cx="953"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8" name="Line 40">
              <a:extLst>
                <a:ext uri="{FF2B5EF4-FFF2-40B4-BE49-F238E27FC236}">
                  <a16:creationId xmlns:a16="http://schemas.microsoft.com/office/drawing/2014/main" id="{BDC80B59-FA40-634D-AF8C-785AA5BEB86C}"/>
                </a:ext>
              </a:extLst>
            </p:cNvPr>
            <p:cNvSpPr>
              <a:spLocks noChangeShapeType="1"/>
            </p:cNvSpPr>
            <p:nvPr/>
          </p:nvSpPr>
          <p:spPr bwMode="auto">
            <a:xfrm rot="5400000" flipH="1" flipV="1">
              <a:off x="3288" y="2963"/>
              <a:ext cx="563"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69" name="Line 41">
              <a:extLst>
                <a:ext uri="{FF2B5EF4-FFF2-40B4-BE49-F238E27FC236}">
                  <a16:creationId xmlns:a16="http://schemas.microsoft.com/office/drawing/2014/main" id="{D6DAF10F-85FA-284A-9125-1D1FD95E217F}"/>
                </a:ext>
              </a:extLst>
            </p:cNvPr>
            <p:cNvSpPr>
              <a:spLocks noChangeShapeType="1"/>
            </p:cNvSpPr>
            <p:nvPr/>
          </p:nvSpPr>
          <p:spPr bwMode="auto">
            <a:xfrm rot="5400000" flipH="1" flipV="1">
              <a:off x="3483" y="3158"/>
              <a:ext cx="173"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70" name="Line 42">
              <a:extLst>
                <a:ext uri="{FF2B5EF4-FFF2-40B4-BE49-F238E27FC236}">
                  <a16:creationId xmlns:a16="http://schemas.microsoft.com/office/drawing/2014/main" id="{4CC4A833-AFE2-B343-99A9-ED9092B0595B}"/>
                </a:ext>
              </a:extLst>
            </p:cNvPr>
            <p:cNvSpPr>
              <a:spLocks noChangeShapeType="1"/>
            </p:cNvSpPr>
            <p:nvPr/>
          </p:nvSpPr>
          <p:spPr bwMode="auto">
            <a:xfrm rot="5400000" flipV="1">
              <a:off x="4741" y="2139"/>
              <a:ext cx="0" cy="31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71" name="Line 43">
              <a:extLst>
                <a:ext uri="{FF2B5EF4-FFF2-40B4-BE49-F238E27FC236}">
                  <a16:creationId xmlns:a16="http://schemas.microsoft.com/office/drawing/2014/main" id="{5F78BFA3-68A2-0844-8848-AE8688EA1C12}"/>
                </a:ext>
              </a:extLst>
            </p:cNvPr>
            <p:cNvSpPr>
              <a:spLocks noChangeShapeType="1"/>
            </p:cNvSpPr>
            <p:nvPr/>
          </p:nvSpPr>
          <p:spPr bwMode="auto">
            <a:xfrm rot="5400000" flipV="1">
              <a:off x="4741" y="2528"/>
              <a:ext cx="0" cy="31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72" name="Line 44">
              <a:extLst>
                <a:ext uri="{FF2B5EF4-FFF2-40B4-BE49-F238E27FC236}">
                  <a16:creationId xmlns:a16="http://schemas.microsoft.com/office/drawing/2014/main" id="{D0420CB3-F4D6-A946-AFE7-E359A4B19AF1}"/>
                </a:ext>
              </a:extLst>
            </p:cNvPr>
            <p:cNvSpPr>
              <a:spLocks noChangeShapeType="1"/>
            </p:cNvSpPr>
            <p:nvPr/>
          </p:nvSpPr>
          <p:spPr bwMode="auto">
            <a:xfrm rot="5400000" flipV="1">
              <a:off x="3527" y="1555"/>
              <a:ext cx="86"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73" name="Line 45">
              <a:extLst>
                <a:ext uri="{FF2B5EF4-FFF2-40B4-BE49-F238E27FC236}">
                  <a16:creationId xmlns:a16="http://schemas.microsoft.com/office/drawing/2014/main" id="{F6C38DE3-C593-B048-85E8-A35245D640DA}"/>
                </a:ext>
              </a:extLst>
            </p:cNvPr>
            <p:cNvSpPr>
              <a:spLocks noChangeShapeType="1"/>
            </p:cNvSpPr>
            <p:nvPr/>
          </p:nvSpPr>
          <p:spPr bwMode="auto">
            <a:xfrm rot="5400000" flipV="1">
              <a:off x="3354" y="1728"/>
              <a:ext cx="432"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74" name="Line 46">
              <a:extLst>
                <a:ext uri="{FF2B5EF4-FFF2-40B4-BE49-F238E27FC236}">
                  <a16:creationId xmlns:a16="http://schemas.microsoft.com/office/drawing/2014/main" id="{17FC73AC-C574-AE4A-AAB7-6E59C3B38E13}"/>
                </a:ext>
              </a:extLst>
            </p:cNvPr>
            <p:cNvSpPr>
              <a:spLocks noChangeShapeType="1"/>
            </p:cNvSpPr>
            <p:nvPr/>
          </p:nvSpPr>
          <p:spPr bwMode="auto">
            <a:xfrm rot="5400000" flipV="1">
              <a:off x="3180" y="1902"/>
              <a:ext cx="779"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2575" name="Line 47">
              <a:extLst>
                <a:ext uri="{FF2B5EF4-FFF2-40B4-BE49-F238E27FC236}">
                  <a16:creationId xmlns:a16="http://schemas.microsoft.com/office/drawing/2014/main" id="{26F8C9B6-04A6-5C4C-91F4-080507F6672E}"/>
                </a:ext>
              </a:extLst>
            </p:cNvPr>
            <p:cNvSpPr>
              <a:spLocks noChangeShapeType="1"/>
            </p:cNvSpPr>
            <p:nvPr/>
          </p:nvSpPr>
          <p:spPr bwMode="auto">
            <a:xfrm rot="5400000" flipV="1">
              <a:off x="2985" y="2097"/>
              <a:ext cx="1169" cy="44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pic>
          <p:nvPicPr>
            <p:cNvPr id="3222576" name="Picture 48" descr="A">
              <a:extLst>
                <a:ext uri="{FF2B5EF4-FFF2-40B4-BE49-F238E27FC236}">
                  <a16:creationId xmlns:a16="http://schemas.microsoft.com/office/drawing/2014/main" id="{98393253-6336-5A45-94AF-780130753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1574"/>
              <a:ext cx="1659" cy="1829"/>
            </a:xfrm>
            <a:prstGeom prst="rect">
              <a:avLst/>
            </a:prstGeom>
            <a:noFill/>
            <a:extLst>
              <a:ext uri="{909E8E84-426E-40DD-AFC4-6F175D3DCCD1}">
                <a14:hiddenFill xmlns:a14="http://schemas.microsoft.com/office/drawing/2010/main">
                  <a:solidFill>
                    <a:srgbClr val="FFFFFF"/>
                  </a:solidFill>
                </a14:hiddenFill>
              </a:ext>
            </a:extLst>
          </p:spPr>
        </p:pic>
        <p:sp>
          <p:nvSpPr>
            <p:cNvPr id="3222577" name="Line 49">
              <a:extLst>
                <a:ext uri="{FF2B5EF4-FFF2-40B4-BE49-F238E27FC236}">
                  <a16:creationId xmlns:a16="http://schemas.microsoft.com/office/drawing/2014/main" id="{A886661C-6588-AA4F-A321-3488C8AD0BD0}"/>
                </a:ext>
              </a:extLst>
            </p:cNvPr>
            <p:cNvSpPr>
              <a:spLocks noChangeShapeType="1"/>
            </p:cNvSpPr>
            <p:nvPr/>
          </p:nvSpPr>
          <p:spPr bwMode="auto">
            <a:xfrm>
              <a:off x="1813" y="1827"/>
              <a:ext cx="1385" cy="287"/>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2578" name="Line 50">
              <a:extLst>
                <a:ext uri="{FF2B5EF4-FFF2-40B4-BE49-F238E27FC236}">
                  <a16:creationId xmlns:a16="http://schemas.microsoft.com/office/drawing/2014/main" id="{4D0F828B-DF40-A047-A7F0-5B221A03C618}"/>
                </a:ext>
              </a:extLst>
            </p:cNvPr>
            <p:cNvSpPr>
              <a:spLocks noChangeShapeType="1"/>
            </p:cNvSpPr>
            <p:nvPr/>
          </p:nvSpPr>
          <p:spPr bwMode="auto">
            <a:xfrm>
              <a:off x="1817" y="1884"/>
              <a:ext cx="1386" cy="517"/>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2579" name="Line 51">
              <a:extLst>
                <a:ext uri="{FF2B5EF4-FFF2-40B4-BE49-F238E27FC236}">
                  <a16:creationId xmlns:a16="http://schemas.microsoft.com/office/drawing/2014/main" id="{B665EF8B-ABAB-DC41-9597-6B6ED01FDF6E}"/>
                </a:ext>
              </a:extLst>
            </p:cNvPr>
            <p:cNvSpPr>
              <a:spLocks noChangeShapeType="1"/>
            </p:cNvSpPr>
            <p:nvPr/>
          </p:nvSpPr>
          <p:spPr bwMode="auto">
            <a:xfrm>
              <a:off x="1866" y="1827"/>
              <a:ext cx="1332" cy="918"/>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2580" name="Line 52">
              <a:extLst>
                <a:ext uri="{FF2B5EF4-FFF2-40B4-BE49-F238E27FC236}">
                  <a16:creationId xmlns:a16="http://schemas.microsoft.com/office/drawing/2014/main" id="{AF720947-6A70-E149-8839-2B622D58DB21}"/>
                </a:ext>
              </a:extLst>
            </p:cNvPr>
            <p:cNvSpPr>
              <a:spLocks noChangeShapeType="1"/>
            </p:cNvSpPr>
            <p:nvPr/>
          </p:nvSpPr>
          <p:spPr bwMode="auto">
            <a:xfrm>
              <a:off x="1864" y="1884"/>
              <a:ext cx="1332" cy="1263"/>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2627" name="Line 99">
              <a:extLst>
                <a:ext uri="{FF2B5EF4-FFF2-40B4-BE49-F238E27FC236}">
                  <a16:creationId xmlns:a16="http://schemas.microsoft.com/office/drawing/2014/main" id="{5B82B6F5-98AF-0C43-AF19-DC61A52EACE7}"/>
                </a:ext>
              </a:extLst>
            </p:cNvPr>
            <p:cNvSpPr>
              <a:spLocks noChangeShapeType="1"/>
            </p:cNvSpPr>
            <p:nvPr/>
          </p:nvSpPr>
          <p:spPr bwMode="auto">
            <a:xfrm flipV="1">
              <a:off x="1224" y="1440"/>
              <a:ext cx="2040" cy="160"/>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2628" name="Line 100">
              <a:extLst>
                <a:ext uri="{FF2B5EF4-FFF2-40B4-BE49-F238E27FC236}">
                  <a16:creationId xmlns:a16="http://schemas.microsoft.com/office/drawing/2014/main" id="{4E263537-B634-B548-A905-C3B2B51C9A43}"/>
                </a:ext>
              </a:extLst>
            </p:cNvPr>
            <p:cNvSpPr>
              <a:spLocks noChangeShapeType="1"/>
            </p:cNvSpPr>
            <p:nvPr/>
          </p:nvSpPr>
          <p:spPr bwMode="auto">
            <a:xfrm>
              <a:off x="2824" y="3368"/>
              <a:ext cx="440" cy="88"/>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grpSp>
      <p:sp>
        <p:nvSpPr>
          <p:cNvPr id="53" name="TextBox 52">
            <a:extLst>
              <a:ext uri="{FF2B5EF4-FFF2-40B4-BE49-F238E27FC236}">
                <a16:creationId xmlns:a16="http://schemas.microsoft.com/office/drawing/2014/main" id="{5F11D505-9C77-AE4E-D0C8-5B446532347E}"/>
              </a:ext>
            </a:extLst>
          </p:cNvPr>
          <p:cNvSpPr txBox="1"/>
          <p:nvPr/>
        </p:nvSpPr>
        <p:spPr>
          <a:xfrm>
            <a:off x="9136746" y="6721476"/>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3984686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3">
            <a:extLst>
              <a:ext uri="{FF2B5EF4-FFF2-40B4-BE49-F238E27FC236}">
                <a16:creationId xmlns:a16="http://schemas.microsoft.com/office/drawing/2014/main" id="{E231C819-8610-AA4A-A56D-1AC87E71D93D}"/>
              </a:ext>
            </a:extLst>
          </p:cNvPr>
          <p:cNvSpPr>
            <a:spLocks noGrp="1"/>
          </p:cNvSpPr>
          <p:nvPr>
            <p:ph type="sldNum" sz="quarter" idx="10"/>
          </p:nvPr>
        </p:nvSpPr>
        <p:spPr/>
        <p:txBody>
          <a:bodyPr/>
          <a:lstStyle/>
          <a:p>
            <a:pPr defTabSz="609585"/>
            <a:fld id="{AC632417-DE93-114D-92C0-A9C7FF8B1B84}" type="slidenum">
              <a:rPr lang="en-US" altLang="en-US" sz="2400">
                <a:solidFill>
                  <a:prstClr val="black"/>
                </a:solidFill>
              </a:rPr>
              <a:pPr defTabSz="609585"/>
              <a:t>26</a:t>
            </a:fld>
            <a:endParaRPr lang="en-US" altLang="en-US" sz="2400">
              <a:solidFill>
                <a:prstClr val="black"/>
              </a:solidFill>
            </a:endParaRPr>
          </a:p>
        </p:txBody>
      </p:sp>
      <p:sp>
        <p:nvSpPr>
          <p:cNvPr id="3224578" name="Rectangle 2">
            <a:extLst>
              <a:ext uri="{FF2B5EF4-FFF2-40B4-BE49-F238E27FC236}">
                <a16:creationId xmlns:a16="http://schemas.microsoft.com/office/drawing/2014/main" id="{2E087ABD-C9DB-6D49-986D-5ECB3059BB5B}"/>
              </a:ext>
            </a:extLst>
          </p:cNvPr>
          <p:cNvSpPr>
            <a:spLocks noGrp="1" noChangeArrowheads="1"/>
          </p:cNvSpPr>
          <p:nvPr>
            <p:ph type="body" idx="1"/>
          </p:nvPr>
        </p:nvSpPr>
        <p:spPr>
          <a:xfrm>
            <a:off x="761360" y="993180"/>
            <a:ext cx="10515600" cy="4682667"/>
          </a:xfrm>
        </p:spPr>
        <p:txBody>
          <a:bodyPr/>
          <a:lstStyle/>
          <a:p>
            <a:pPr>
              <a:buFont typeface="Wingdings" pitchFamily="2" charset="2"/>
              <a:buChar char="["/>
            </a:pPr>
            <a:r>
              <a:rPr lang="en-US" altLang="ko-KR" b="0" dirty="0"/>
              <a:t>Little or no invariance to shifting, scaling, and other forms of distortion</a:t>
            </a:r>
          </a:p>
          <a:p>
            <a:pPr>
              <a:buFont typeface="Wingdings" pitchFamily="2" charset="2"/>
              <a:buNone/>
            </a:pPr>
            <a:endParaRPr lang="en-US" altLang="ko-KR" b="0" dirty="0">
              <a:solidFill>
                <a:srgbClr val="C0C0C0"/>
              </a:solidFill>
              <a:cs typeface="Tahoma" panose="020B0604030504040204" pitchFamily="34" charset="0"/>
            </a:endParaRPr>
          </a:p>
          <a:p>
            <a:endParaRPr kumimoji="0" lang="en-GB" altLang="ko-KR" b="0" dirty="0"/>
          </a:p>
        </p:txBody>
      </p:sp>
      <p:sp>
        <p:nvSpPr>
          <p:cNvPr id="3224579" name="Rectangle 3">
            <a:extLst>
              <a:ext uri="{FF2B5EF4-FFF2-40B4-BE49-F238E27FC236}">
                <a16:creationId xmlns:a16="http://schemas.microsoft.com/office/drawing/2014/main" id="{AC33F3E9-1D0F-574A-A077-EFC88529DDCB}"/>
              </a:ext>
            </a:extLst>
          </p:cNvPr>
          <p:cNvSpPr>
            <a:spLocks noGrp="1" noChangeArrowheads="1"/>
          </p:cNvSpPr>
          <p:nvPr>
            <p:ph type="title"/>
          </p:nvPr>
        </p:nvSpPr>
        <p:spPr>
          <a:xfrm>
            <a:off x="1943100" y="436553"/>
            <a:ext cx="8305800" cy="609600"/>
          </a:xfrm>
        </p:spPr>
        <p:txBody>
          <a:bodyPr>
            <a:normAutofit fontScale="90000"/>
          </a:bodyPr>
          <a:lstStyle/>
          <a:p>
            <a:r>
              <a:rPr kumimoji="0" lang="en-GB" altLang="ko-KR" dirty="0"/>
              <a:t>Drawbacks of previous neural networks</a:t>
            </a:r>
            <a:br>
              <a:rPr kumimoji="0" lang="en-GB" altLang="ko-KR" dirty="0"/>
            </a:br>
            <a:endParaRPr kumimoji="0" lang="en-GB" altLang="ko-KR" dirty="0"/>
          </a:p>
        </p:txBody>
      </p:sp>
      <p:sp>
        <p:nvSpPr>
          <p:cNvPr id="3224673" name="Line 97">
            <a:extLst>
              <a:ext uri="{FF2B5EF4-FFF2-40B4-BE49-F238E27FC236}">
                <a16:creationId xmlns:a16="http://schemas.microsoft.com/office/drawing/2014/main" id="{E200809D-967E-7045-AE39-FEEDE8D9EB4D}"/>
              </a:ext>
            </a:extLst>
          </p:cNvPr>
          <p:cNvSpPr>
            <a:spLocks noChangeShapeType="1"/>
          </p:cNvSpPr>
          <p:nvPr/>
        </p:nvSpPr>
        <p:spPr bwMode="auto">
          <a:xfrm flipH="1">
            <a:off x="3886200" y="2623464"/>
            <a:ext cx="1219200"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4674" name="Text Box 98">
            <a:extLst>
              <a:ext uri="{FF2B5EF4-FFF2-40B4-BE49-F238E27FC236}">
                <a16:creationId xmlns:a16="http://schemas.microsoft.com/office/drawing/2014/main" id="{7870D3AE-EC35-604A-9B7D-F713D8114C49}"/>
              </a:ext>
            </a:extLst>
          </p:cNvPr>
          <p:cNvSpPr txBox="1">
            <a:spLocks noChangeArrowheads="1"/>
          </p:cNvSpPr>
          <p:nvPr/>
        </p:nvSpPr>
        <p:spPr bwMode="auto">
          <a:xfrm>
            <a:off x="4038600" y="2300525"/>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09585">
              <a:spcBef>
                <a:spcPct val="50000"/>
              </a:spcBef>
            </a:pPr>
            <a:r>
              <a:rPr lang="en-US" altLang="en-US">
                <a:solidFill>
                  <a:prstClr val="black"/>
                </a:solidFill>
                <a:latin typeface="Calibri"/>
              </a:rPr>
              <a:t>Shift left</a:t>
            </a:r>
          </a:p>
        </p:txBody>
      </p:sp>
      <p:grpSp>
        <p:nvGrpSpPr>
          <p:cNvPr id="3224677" name="Group 101">
            <a:extLst>
              <a:ext uri="{FF2B5EF4-FFF2-40B4-BE49-F238E27FC236}">
                <a16:creationId xmlns:a16="http://schemas.microsoft.com/office/drawing/2014/main" id="{E9517EF6-E30A-D249-8CBE-B5695ED5831C}"/>
              </a:ext>
            </a:extLst>
          </p:cNvPr>
          <p:cNvGrpSpPr>
            <a:grpSpLocks/>
          </p:cNvGrpSpPr>
          <p:nvPr/>
        </p:nvGrpSpPr>
        <p:grpSpPr bwMode="auto">
          <a:xfrm>
            <a:off x="3265449" y="2478547"/>
            <a:ext cx="5943600" cy="3352800"/>
            <a:chOff x="1104" y="1392"/>
            <a:chExt cx="3744" cy="2112"/>
          </a:xfrm>
        </p:grpSpPr>
        <p:grpSp>
          <p:nvGrpSpPr>
            <p:cNvPr id="3224626" name="Group 50">
              <a:extLst>
                <a:ext uri="{FF2B5EF4-FFF2-40B4-BE49-F238E27FC236}">
                  <a16:creationId xmlns:a16="http://schemas.microsoft.com/office/drawing/2014/main" id="{8B4305C0-1754-B74E-BF50-76A1DF0EDC3C}"/>
                </a:ext>
              </a:extLst>
            </p:cNvPr>
            <p:cNvGrpSpPr>
              <a:grpSpLocks/>
            </p:cNvGrpSpPr>
            <p:nvPr/>
          </p:nvGrpSpPr>
          <p:grpSpPr bwMode="auto">
            <a:xfrm>
              <a:off x="1104" y="1392"/>
              <a:ext cx="3744" cy="2112"/>
              <a:chOff x="368" y="1056"/>
              <a:chExt cx="3393" cy="1847"/>
            </a:xfrm>
          </p:grpSpPr>
          <p:pic>
            <p:nvPicPr>
              <p:cNvPr id="3224627" name="Picture 51" descr="AA">
                <a:extLst>
                  <a:ext uri="{FF2B5EF4-FFF2-40B4-BE49-F238E27FC236}">
                    <a16:creationId xmlns:a16="http://schemas.microsoft.com/office/drawing/2014/main" id="{ED782878-5045-DC4C-BCE4-45F422A04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 y="1234"/>
                <a:ext cx="1572" cy="1566"/>
              </a:xfrm>
              <a:prstGeom prst="rect">
                <a:avLst/>
              </a:prstGeom>
              <a:noFill/>
              <a:extLst>
                <a:ext uri="{909E8E84-426E-40DD-AFC4-6F175D3DCCD1}">
                  <a14:hiddenFill xmlns:a14="http://schemas.microsoft.com/office/drawing/2010/main">
                    <a:solidFill>
                      <a:srgbClr val="FFFFFF"/>
                    </a:solidFill>
                  </a14:hiddenFill>
                </a:ext>
              </a:extLst>
            </p:spPr>
          </p:pic>
          <p:sp>
            <p:nvSpPr>
              <p:cNvPr id="3224628" name="Oval 52">
                <a:extLst>
                  <a:ext uri="{FF2B5EF4-FFF2-40B4-BE49-F238E27FC236}">
                    <a16:creationId xmlns:a16="http://schemas.microsoft.com/office/drawing/2014/main" id="{8D3DD37B-7841-1644-8C5B-909781829720}"/>
                  </a:ext>
                </a:extLst>
              </p:cNvPr>
              <p:cNvSpPr>
                <a:spLocks noChangeArrowheads="1"/>
              </p:cNvSpPr>
              <p:nvPr/>
            </p:nvSpPr>
            <p:spPr bwMode="auto">
              <a:xfrm rot="5400000">
                <a:off x="2778" y="1335"/>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29" name="Oval 53">
                <a:extLst>
                  <a:ext uri="{FF2B5EF4-FFF2-40B4-BE49-F238E27FC236}">
                    <a16:creationId xmlns:a16="http://schemas.microsoft.com/office/drawing/2014/main" id="{771E822E-5C25-7C4A-A224-922AAADAA841}"/>
                  </a:ext>
                </a:extLst>
              </p:cNvPr>
              <p:cNvSpPr>
                <a:spLocks noChangeArrowheads="1"/>
              </p:cNvSpPr>
              <p:nvPr/>
            </p:nvSpPr>
            <p:spPr bwMode="auto">
              <a:xfrm rot="5400000">
                <a:off x="2778" y="1625"/>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0" name="Oval 54">
                <a:extLst>
                  <a:ext uri="{FF2B5EF4-FFF2-40B4-BE49-F238E27FC236}">
                    <a16:creationId xmlns:a16="http://schemas.microsoft.com/office/drawing/2014/main" id="{BF806C0F-01B8-1A49-8C1D-9AF8CE6D235E}"/>
                  </a:ext>
                </a:extLst>
              </p:cNvPr>
              <p:cNvSpPr>
                <a:spLocks noChangeArrowheads="1"/>
              </p:cNvSpPr>
              <p:nvPr/>
            </p:nvSpPr>
            <p:spPr bwMode="auto">
              <a:xfrm rot="5400000">
                <a:off x="2778" y="1915"/>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1" name="Oval 55">
                <a:extLst>
                  <a:ext uri="{FF2B5EF4-FFF2-40B4-BE49-F238E27FC236}">
                    <a16:creationId xmlns:a16="http://schemas.microsoft.com/office/drawing/2014/main" id="{898A0088-BE78-A944-9F64-1D7C78BEE4C2}"/>
                  </a:ext>
                </a:extLst>
              </p:cNvPr>
              <p:cNvSpPr>
                <a:spLocks noChangeArrowheads="1"/>
              </p:cNvSpPr>
              <p:nvPr/>
            </p:nvSpPr>
            <p:spPr bwMode="auto">
              <a:xfrm rot="5400000">
                <a:off x="2778" y="2240"/>
                <a:ext cx="218"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2" name="Oval 56">
                <a:extLst>
                  <a:ext uri="{FF2B5EF4-FFF2-40B4-BE49-F238E27FC236}">
                    <a16:creationId xmlns:a16="http://schemas.microsoft.com/office/drawing/2014/main" id="{955060F4-7A78-AA46-A7D9-5D6A23885FA4}"/>
                  </a:ext>
                </a:extLst>
              </p:cNvPr>
              <p:cNvSpPr>
                <a:spLocks noChangeArrowheads="1"/>
              </p:cNvSpPr>
              <p:nvPr/>
            </p:nvSpPr>
            <p:spPr bwMode="auto">
              <a:xfrm rot="5400000">
                <a:off x="2778" y="2566"/>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3" name="Rectangle 57">
                <a:extLst>
                  <a:ext uri="{FF2B5EF4-FFF2-40B4-BE49-F238E27FC236}">
                    <a16:creationId xmlns:a16="http://schemas.microsoft.com/office/drawing/2014/main" id="{76280B7D-9D5D-5D47-BC28-BD4D0EC5DF43}"/>
                  </a:ext>
                </a:extLst>
              </p:cNvPr>
              <p:cNvSpPr>
                <a:spLocks noChangeArrowheads="1"/>
              </p:cNvSpPr>
              <p:nvPr/>
            </p:nvSpPr>
            <p:spPr bwMode="auto">
              <a:xfrm rot="5400000">
                <a:off x="2214" y="1049"/>
                <a:ext cx="145"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4" name="Rectangle 58">
                <a:extLst>
                  <a:ext uri="{FF2B5EF4-FFF2-40B4-BE49-F238E27FC236}">
                    <a16:creationId xmlns:a16="http://schemas.microsoft.com/office/drawing/2014/main" id="{3D31FA01-CD96-AF44-9150-4D0DFCFCB4DA}"/>
                  </a:ext>
                </a:extLst>
              </p:cNvPr>
              <p:cNvSpPr>
                <a:spLocks noChangeArrowheads="1"/>
              </p:cNvSpPr>
              <p:nvPr/>
            </p:nvSpPr>
            <p:spPr bwMode="auto">
              <a:xfrm rot="5400000">
                <a:off x="2215" y="1302"/>
                <a:ext cx="144"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5" name="Rectangle 59">
                <a:extLst>
                  <a:ext uri="{FF2B5EF4-FFF2-40B4-BE49-F238E27FC236}">
                    <a16:creationId xmlns:a16="http://schemas.microsoft.com/office/drawing/2014/main" id="{800CC810-2F3B-B44C-B6C2-F9B3517A7748}"/>
                  </a:ext>
                </a:extLst>
              </p:cNvPr>
              <p:cNvSpPr>
                <a:spLocks noChangeArrowheads="1"/>
              </p:cNvSpPr>
              <p:nvPr/>
            </p:nvSpPr>
            <p:spPr bwMode="auto">
              <a:xfrm rot="5400000">
                <a:off x="2215" y="1592"/>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6" name="Rectangle 60">
                <a:extLst>
                  <a:ext uri="{FF2B5EF4-FFF2-40B4-BE49-F238E27FC236}">
                    <a16:creationId xmlns:a16="http://schemas.microsoft.com/office/drawing/2014/main" id="{2688D909-EA03-D346-B976-3A7C36756CD9}"/>
                  </a:ext>
                </a:extLst>
              </p:cNvPr>
              <p:cNvSpPr>
                <a:spLocks noChangeArrowheads="1"/>
              </p:cNvSpPr>
              <p:nvPr/>
            </p:nvSpPr>
            <p:spPr bwMode="auto">
              <a:xfrm rot="5400000">
                <a:off x="2215" y="1882"/>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7" name="Rectangle 61">
                <a:extLst>
                  <a:ext uri="{FF2B5EF4-FFF2-40B4-BE49-F238E27FC236}">
                    <a16:creationId xmlns:a16="http://schemas.microsoft.com/office/drawing/2014/main" id="{0E1D250C-7081-6645-94D5-61CCC26CA0C9}"/>
                  </a:ext>
                </a:extLst>
              </p:cNvPr>
              <p:cNvSpPr>
                <a:spLocks noChangeArrowheads="1"/>
              </p:cNvSpPr>
              <p:nvPr/>
            </p:nvSpPr>
            <p:spPr bwMode="auto">
              <a:xfrm rot="5400000">
                <a:off x="2215" y="2172"/>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8" name="Rectangle 62">
                <a:extLst>
                  <a:ext uri="{FF2B5EF4-FFF2-40B4-BE49-F238E27FC236}">
                    <a16:creationId xmlns:a16="http://schemas.microsoft.com/office/drawing/2014/main" id="{81897032-D251-1A43-8B87-6BF97D1C3005}"/>
                  </a:ext>
                </a:extLst>
              </p:cNvPr>
              <p:cNvSpPr>
                <a:spLocks noChangeArrowheads="1"/>
              </p:cNvSpPr>
              <p:nvPr/>
            </p:nvSpPr>
            <p:spPr bwMode="auto">
              <a:xfrm rot="5400000">
                <a:off x="2215" y="2461"/>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39" name="Rectangle 63">
                <a:extLst>
                  <a:ext uri="{FF2B5EF4-FFF2-40B4-BE49-F238E27FC236}">
                    <a16:creationId xmlns:a16="http://schemas.microsoft.com/office/drawing/2014/main" id="{6F41757C-C607-224C-9408-36985F24904E}"/>
                  </a:ext>
                </a:extLst>
              </p:cNvPr>
              <p:cNvSpPr>
                <a:spLocks noChangeArrowheads="1"/>
              </p:cNvSpPr>
              <p:nvPr/>
            </p:nvSpPr>
            <p:spPr bwMode="auto">
              <a:xfrm rot="5400000">
                <a:off x="2214" y="2751"/>
                <a:ext cx="145"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40" name="Oval 64">
                <a:extLst>
                  <a:ext uri="{FF2B5EF4-FFF2-40B4-BE49-F238E27FC236}">
                    <a16:creationId xmlns:a16="http://schemas.microsoft.com/office/drawing/2014/main" id="{B9EC0372-1780-1248-969B-E11B7F60E4AB}"/>
                  </a:ext>
                </a:extLst>
              </p:cNvPr>
              <p:cNvSpPr>
                <a:spLocks noChangeArrowheads="1"/>
              </p:cNvSpPr>
              <p:nvPr/>
            </p:nvSpPr>
            <p:spPr bwMode="auto">
              <a:xfrm rot="5400000">
                <a:off x="3253" y="1731"/>
                <a:ext cx="217" cy="239"/>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41" name="Oval 65">
                <a:extLst>
                  <a:ext uri="{FF2B5EF4-FFF2-40B4-BE49-F238E27FC236}">
                    <a16:creationId xmlns:a16="http://schemas.microsoft.com/office/drawing/2014/main" id="{41E49321-D1D2-5D46-B548-E7738FE530AA}"/>
                  </a:ext>
                </a:extLst>
              </p:cNvPr>
              <p:cNvSpPr>
                <a:spLocks noChangeArrowheads="1"/>
              </p:cNvSpPr>
              <p:nvPr/>
            </p:nvSpPr>
            <p:spPr bwMode="auto">
              <a:xfrm rot="5400000">
                <a:off x="3253" y="2057"/>
                <a:ext cx="217" cy="239"/>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4642" name="Line 66">
                <a:extLst>
                  <a:ext uri="{FF2B5EF4-FFF2-40B4-BE49-F238E27FC236}">
                    <a16:creationId xmlns:a16="http://schemas.microsoft.com/office/drawing/2014/main" id="{E44A4BDA-5E9B-7048-A889-53672709D454}"/>
                  </a:ext>
                </a:extLst>
              </p:cNvPr>
              <p:cNvSpPr>
                <a:spLocks noChangeShapeType="1"/>
              </p:cNvSpPr>
              <p:nvPr/>
            </p:nvSpPr>
            <p:spPr bwMode="auto">
              <a:xfrm rot="5400000" flipV="1">
                <a:off x="2905" y="1514"/>
                <a:ext cx="435"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43" name="Line 67">
                <a:extLst>
                  <a:ext uri="{FF2B5EF4-FFF2-40B4-BE49-F238E27FC236}">
                    <a16:creationId xmlns:a16="http://schemas.microsoft.com/office/drawing/2014/main" id="{D04EF9F5-CF8F-A844-8290-783519792376}"/>
                  </a:ext>
                </a:extLst>
              </p:cNvPr>
              <p:cNvSpPr>
                <a:spLocks noChangeShapeType="1"/>
              </p:cNvSpPr>
              <p:nvPr/>
            </p:nvSpPr>
            <p:spPr bwMode="auto">
              <a:xfrm rot="5400000" flipV="1">
                <a:off x="3068" y="1677"/>
                <a:ext cx="109"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44" name="Line 68">
                <a:extLst>
                  <a:ext uri="{FF2B5EF4-FFF2-40B4-BE49-F238E27FC236}">
                    <a16:creationId xmlns:a16="http://schemas.microsoft.com/office/drawing/2014/main" id="{5F20C5D3-6922-A54E-B796-581AE9B50F8D}"/>
                  </a:ext>
                </a:extLst>
              </p:cNvPr>
              <p:cNvSpPr>
                <a:spLocks noChangeShapeType="1"/>
              </p:cNvSpPr>
              <p:nvPr/>
            </p:nvSpPr>
            <p:spPr bwMode="auto">
              <a:xfrm rot="5400000" flipV="1">
                <a:off x="2906" y="1839"/>
                <a:ext cx="434"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45" name="Line 69">
                <a:extLst>
                  <a:ext uri="{FF2B5EF4-FFF2-40B4-BE49-F238E27FC236}">
                    <a16:creationId xmlns:a16="http://schemas.microsoft.com/office/drawing/2014/main" id="{F1915BB3-851D-4046-82B3-2365388CE633}"/>
                  </a:ext>
                </a:extLst>
              </p:cNvPr>
              <p:cNvSpPr>
                <a:spLocks noChangeShapeType="1"/>
              </p:cNvSpPr>
              <p:nvPr/>
            </p:nvSpPr>
            <p:spPr bwMode="auto">
              <a:xfrm rot="5400000" flipH="1" flipV="1">
                <a:off x="3050" y="1804"/>
                <a:ext cx="145"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46" name="Line 70">
                <a:extLst>
                  <a:ext uri="{FF2B5EF4-FFF2-40B4-BE49-F238E27FC236}">
                    <a16:creationId xmlns:a16="http://schemas.microsoft.com/office/drawing/2014/main" id="{66AC8781-E0DA-B244-A98F-8948CDB7236B}"/>
                  </a:ext>
                </a:extLst>
              </p:cNvPr>
              <p:cNvSpPr>
                <a:spLocks noChangeShapeType="1"/>
              </p:cNvSpPr>
              <p:nvPr/>
            </p:nvSpPr>
            <p:spPr bwMode="auto">
              <a:xfrm rot="5400000" flipH="1" flipV="1">
                <a:off x="2887" y="1967"/>
                <a:ext cx="471"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47" name="Line 71">
                <a:extLst>
                  <a:ext uri="{FF2B5EF4-FFF2-40B4-BE49-F238E27FC236}">
                    <a16:creationId xmlns:a16="http://schemas.microsoft.com/office/drawing/2014/main" id="{8F876C0B-8C38-2B4C-ABAC-98F606F91E45}"/>
                  </a:ext>
                </a:extLst>
              </p:cNvPr>
              <p:cNvSpPr>
                <a:spLocks noChangeShapeType="1"/>
              </p:cNvSpPr>
              <p:nvPr/>
            </p:nvSpPr>
            <p:spPr bwMode="auto">
              <a:xfrm rot="5400000" flipH="1" flipV="1">
                <a:off x="2725" y="2129"/>
                <a:ext cx="796"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48" name="Line 72">
                <a:extLst>
                  <a:ext uri="{FF2B5EF4-FFF2-40B4-BE49-F238E27FC236}">
                    <a16:creationId xmlns:a16="http://schemas.microsoft.com/office/drawing/2014/main" id="{22F8D32C-9ED5-CE45-868F-14682B28B328}"/>
                  </a:ext>
                </a:extLst>
              </p:cNvPr>
              <p:cNvSpPr>
                <a:spLocks noChangeShapeType="1"/>
              </p:cNvSpPr>
              <p:nvPr/>
            </p:nvSpPr>
            <p:spPr bwMode="auto">
              <a:xfrm rot="5400000" flipV="1">
                <a:off x="2743" y="1676"/>
                <a:ext cx="760"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49" name="Line 73">
                <a:extLst>
                  <a:ext uri="{FF2B5EF4-FFF2-40B4-BE49-F238E27FC236}">
                    <a16:creationId xmlns:a16="http://schemas.microsoft.com/office/drawing/2014/main" id="{A40E2A8A-5980-3A4B-A789-E45729A19C3A}"/>
                  </a:ext>
                </a:extLst>
              </p:cNvPr>
              <p:cNvSpPr>
                <a:spLocks noChangeShapeType="1"/>
              </p:cNvSpPr>
              <p:nvPr/>
            </p:nvSpPr>
            <p:spPr bwMode="auto">
              <a:xfrm rot="5400000" flipV="1">
                <a:off x="3033" y="1966"/>
                <a:ext cx="180"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0" name="Line 74">
                <a:extLst>
                  <a:ext uri="{FF2B5EF4-FFF2-40B4-BE49-F238E27FC236}">
                    <a16:creationId xmlns:a16="http://schemas.microsoft.com/office/drawing/2014/main" id="{80F9B6E9-0208-804A-AE6C-18AD4720A356}"/>
                  </a:ext>
                </a:extLst>
              </p:cNvPr>
              <p:cNvSpPr>
                <a:spLocks noChangeShapeType="1"/>
              </p:cNvSpPr>
              <p:nvPr/>
            </p:nvSpPr>
            <p:spPr bwMode="auto">
              <a:xfrm rot="5400000" flipH="1" flipV="1">
                <a:off x="3050" y="2129"/>
                <a:ext cx="146"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1" name="Line 75">
                <a:extLst>
                  <a:ext uri="{FF2B5EF4-FFF2-40B4-BE49-F238E27FC236}">
                    <a16:creationId xmlns:a16="http://schemas.microsoft.com/office/drawing/2014/main" id="{1110FF65-C32A-A64A-873C-70A9A420B223}"/>
                  </a:ext>
                </a:extLst>
              </p:cNvPr>
              <p:cNvSpPr>
                <a:spLocks noChangeShapeType="1"/>
              </p:cNvSpPr>
              <p:nvPr/>
            </p:nvSpPr>
            <p:spPr bwMode="auto">
              <a:xfrm rot="5400000" flipH="1" flipV="1">
                <a:off x="2887" y="2292"/>
                <a:ext cx="471"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2" name="Line 76">
                <a:extLst>
                  <a:ext uri="{FF2B5EF4-FFF2-40B4-BE49-F238E27FC236}">
                    <a16:creationId xmlns:a16="http://schemas.microsoft.com/office/drawing/2014/main" id="{28EA5CD5-6DCD-5140-AAB5-06AFAD91DE09}"/>
                  </a:ext>
                </a:extLst>
              </p:cNvPr>
              <p:cNvSpPr>
                <a:spLocks noChangeShapeType="1"/>
              </p:cNvSpPr>
              <p:nvPr/>
            </p:nvSpPr>
            <p:spPr bwMode="auto">
              <a:xfrm rot="5400000" flipV="1">
                <a:off x="2404" y="1092"/>
                <a:ext cx="32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3" name="Line 77">
                <a:extLst>
                  <a:ext uri="{FF2B5EF4-FFF2-40B4-BE49-F238E27FC236}">
                    <a16:creationId xmlns:a16="http://schemas.microsoft.com/office/drawing/2014/main" id="{A0F0314A-25D0-6942-94FA-0E55CED40733}"/>
                  </a:ext>
                </a:extLst>
              </p:cNvPr>
              <p:cNvSpPr>
                <a:spLocks noChangeShapeType="1"/>
              </p:cNvSpPr>
              <p:nvPr/>
            </p:nvSpPr>
            <p:spPr bwMode="auto">
              <a:xfrm rot="5400000" flipV="1">
                <a:off x="2259" y="1237"/>
                <a:ext cx="61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4" name="Line 78">
                <a:extLst>
                  <a:ext uri="{FF2B5EF4-FFF2-40B4-BE49-F238E27FC236}">
                    <a16:creationId xmlns:a16="http://schemas.microsoft.com/office/drawing/2014/main" id="{AEB95B67-65A1-FB44-A33B-7B5417E31A8C}"/>
                  </a:ext>
                </a:extLst>
              </p:cNvPr>
              <p:cNvSpPr>
                <a:spLocks noChangeShapeType="1"/>
              </p:cNvSpPr>
              <p:nvPr/>
            </p:nvSpPr>
            <p:spPr bwMode="auto">
              <a:xfrm rot="5400000" flipV="1">
                <a:off x="2114" y="1382"/>
                <a:ext cx="90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5" name="Line 79">
                <a:extLst>
                  <a:ext uri="{FF2B5EF4-FFF2-40B4-BE49-F238E27FC236}">
                    <a16:creationId xmlns:a16="http://schemas.microsoft.com/office/drawing/2014/main" id="{569FFA5E-2763-284E-BE1E-376957FD466E}"/>
                  </a:ext>
                </a:extLst>
              </p:cNvPr>
              <p:cNvSpPr>
                <a:spLocks noChangeShapeType="1"/>
              </p:cNvSpPr>
              <p:nvPr/>
            </p:nvSpPr>
            <p:spPr bwMode="auto">
              <a:xfrm rot="5400000" flipV="1">
                <a:off x="1969" y="1563"/>
                <a:ext cx="119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6" name="Line 80">
                <a:extLst>
                  <a:ext uri="{FF2B5EF4-FFF2-40B4-BE49-F238E27FC236}">
                    <a16:creationId xmlns:a16="http://schemas.microsoft.com/office/drawing/2014/main" id="{C6B7C152-3750-F34D-B1C7-21D2C7E7327A}"/>
                  </a:ext>
                </a:extLst>
              </p:cNvPr>
              <p:cNvSpPr>
                <a:spLocks noChangeShapeType="1"/>
              </p:cNvSpPr>
              <p:nvPr/>
            </p:nvSpPr>
            <p:spPr bwMode="auto">
              <a:xfrm rot="5400000" flipV="1">
                <a:off x="1806" y="1726"/>
                <a:ext cx="1521"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7" name="Line 81">
                <a:extLst>
                  <a:ext uri="{FF2B5EF4-FFF2-40B4-BE49-F238E27FC236}">
                    <a16:creationId xmlns:a16="http://schemas.microsoft.com/office/drawing/2014/main" id="{24E779D5-3015-AF48-A6E0-A0FEB4AD164C}"/>
                  </a:ext>
                </a:extLst>
              </p:cNvPr>
              <p:cNvSpPr>
                <a:spLocks noChangeShapeType="1"/>
              </p:cNvSpPr>
              <p:nvPr/>
            </p:nvSpPr>
            <p:spPr bwMode="auto">
              <a:xfrm rot="5400000" flipH="1" flipV="1">
                <a:off x="1878" y="1943"/>
                <a:ext cx="1377"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8" name="Line 82">
                <a:extLst>
                  <a:ext uri="{FF2B5EF4-FFF2-40B4-BE49-F238E27FC236}">
                    <a16:creationId xmlns:a16="http://schemas.microsoft.com/office/drawing/2014/main" id="{C25469AA-1113-A341-A57E-54B243642DBF}"/>
                  </a:ext>
                </a:extLst>
              </p:cNvPr>
              <p:cNvSpPr>
                <a:spLocks noChangeShapeType="1"/>
              </p:cNvSpPr>
              <p:nvPr/>
            </p:nvSpPr>
            <p:spPr bwMode="auto">
              <a:xfrm rot="5400000" flipH="1" flipV="1">
                <a:off x="2023" y="2088"/>
                <a:ext cx="1087"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59" name="Line 83">
                <a:extLst>
                  <a:ext uri="{FF2B5EF4-FFF2-40B4-BE49-F238E27FC236}">
                    <a16:creationId xmlns:a16="http://schemas.microsoft.com/office/drawing/2014/main" id="{523FD702-5DEC-164B-8E17-6248EDCB0F52}"/>
                  </a:ext>
                </a:extLst>
              </p:cNvPr>
              <p:cNvSpPr>
                <a:spLocks noChangeShapeType="1"/>
              </p:cNvSpPr>
              <p:nvPr/>
            </p:nvSpPr>
            <p:spPr bwMode="auto">
              <a:xfrm rot="5400000" flipH="1" flipV="1">
                <a:off x="2168" y="2233"/>
                <a:ext cx="797"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60" name="Line 84">
                <a:extLst>
                  <a:ext uri="{FF2B5EF4-FFF2-40B4-BE49-F238E27FC236}">
                    <a16:creationId xmlns:a16="http://schemas.microsoft.com/office/drawing/2014/main" id="{EE17E707-8EA2-5045-B861-BF1FF3EDB25D}"/>
                  </a:ext>
                </a:extLst>
              </p:cNvPr>
              <p:cNvSpPr>
                <a:spLocks noChangeShapeType="1"/>
              </p:cNvSpPr>
              <p:nvPr/>
            </p:nvSpPr>
            <p:spPr bwMode="auto">
              <a:xfrm rot="5400000" flipH="1" flipV="1">
                <a:off x="2331" y="2396"/>
                <a:ext cx="471"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61" name="Line 85">
                <a:extLst>
                  <a:ext uri="{FF2B5EF4-FFF2-40B4-BE49-F238E27FC236}">
                    <a16:creationId xmlns:a16="http://schemas.microsoft.com/office/drawing/2014/main" id="{2BE1B571-9212-9C4E-9ABB-A33C898FF7CE}"/>
                  </a:ext>
                </a:extLst>
              </p:cNvPr>
              <p:cNvSpPr>
                <a:spLocks noChangeShapeType="1"/>
              </p:cNvSpPr>
              <p:nvPr/>
            </p:nvSpPr>
            <p:spPr bwMode="auto">
              <a:xfrm rot="5400000" flipH="1" flipV="1">
                <a:off x="2494" y="2559"/>
                <a:ext cx="14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62" name="Line 86">
                <a:extLst>
                  <a:ext uri="{FF2B5EF4-FFF2-40B4-BE49-F238E27FC236}">
                    <a16:creationId xmlns:a16="http://schemas.microsoft.com/office/drawing/2014/main" id="{9ACBEA15-224E-A04F-8085-AE317552CE0E}"/>
                  </a:ext>
                </a:extLst>
              </p:cNvPr>
              <p:cNvSpPr>
                <a:spLocks noChangeShapeType="1"/>
              </p:cNvSpPr>
              <p:nvPr/>
            </p:nvSpPr>
            <p:spPr bwMode="auto">
              <a:xfrm rot="5400000" flipV="1">
                <a:off x="3622" y="1711"/>
                <a:ext cx="0" cy="27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63" name="Line 87">
                <a:extLst>
                  <a:ext uri="{FF2B5EF4-FFF2-40B4-BE49-F238E27FC236}">
                    <a16:creationId xmlns:a16="http://schemas.microsoft.com/office/drawing/2014/main" id="{3F2B16FE-9AE1-1B4E-9EE6-A7E901BF62D6}"/>
                  </a:ext>
                </a:extLst>
              </p:cNvPr>
              <p:cNvSpPr>
                <a:spLocks noChangeShapeType="1"/>
              </p:cNvSpPr>
              <p:nvPr/>
            </p:nvSpPr>
            <p:spPr bwMode="auto">
              <a:xfrm rot="5400000" flipV="1">
                <a:off x="3622" y="2036"/>
                <a:ext cx="0" cy="27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64" name="Line 88">
                <a:extLst>
                  <a:ext uri="{FF2B5EF4-FFF2-40B4-BE49-F238E27FC236}">
                    <a16:creationId xmlns:a16="http://schemas.microsoft.com/office/drawing/2014/main" id="{D9BB0811-A666-6248-8397-8748F5002B91}"/>
                  </a:ext>
                </a:extLst>
              </p:cNvPr>
              <p:cNvSpPr>
                <a:spLocks noChangeShapeType="1"/>
              </p:cNvSpPr>
              <p:nvPr/>
            </p:nvSpPr>
            <p:spPr bwMode="auto">
              <a:xfrm rot="5400000" flipV="1">
                <a:off x="2531" y="1218"/>
                <a:ext cx="72"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65" name="Line 89">
                <a:extLst>
                  <a:ext uri="{FF2B5EF4-FFF2-40B4-BE49-F238E27FC236}">
                    <a16:creationId xmlns:a16="http://schemas.microsoft.com/office/drawing/2014/main" id="{FDBB2E6F-77A1-8A42-A13E-3D9BECE05AB7}"/>
                  </a:ext>
                </a:extLst>
              </p:cNvPr>
              <p:cNvSpPr>
                <a:spLocks noChangeShapeType="1"/>
              </p:cNvSpPr>
              <p:nvPr/>
            </p:nvSpPr>
            <p:spPr bwMode="auto">
              <a:xfrm rot="5400000" flipV="1">
                <a:off x="2386" y="1363"/>
                <a:ext cx="362"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66" name="Line 90">
                <a:extLst>
                  <a:ext uri="{FF2B5EF4-FFF2-40B4-BE49-F238E27FC236}">
                    <a16:creationId xmlns:a16="http://schemas.microsoft.com/office/drawing/2014/main" id="{18D0E112-CC50-2A4A-AEFF-0E3703229170}"/>
                  </a:ext>
                </a:extLst>
              </p:cNvPr>
              <p:cNvSpPr>
                <a:spLocks noChangeShapeType="1"/>
              </p:cNvSpPr>
              <p:nvPr/>
            </p:nvSpPr>
            <p:spPr bwMode="auto">
              <a:xfrm rot="5400000" flipV="1">
                <a:off x="2241" y="1508"/>
                <a:ext cx="652"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67" name="Line 91">
                <a:extLst>
                  <a:ext uri="{FF2B5EF4-FFF2-40B4-BE49-F238E27FC236}">
                    <a16:creationId xmlns:a16="http://schemas.microsoft.com/office/drawing/2014/main" id="{99E43AA1-DF45-8742-9A88-9C1D1849A83C}"/>
                  </a:ext>
                </a:extLst>
              </p:cNvPr>
              <p:cNvSpPr>
                <a:spLocks noChangeShapeType="1"/>
              </p:cNvSpPr>
              <p:nvPr/>
            </p:nvSpPr>
            <p:spPr bwMode="auto">
              <a:xfrm rot="5400000" flipV="1">
                <a:off x="2078" y="1671"/>
                <a:ext cx="978"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4668" name="Line 92">
                <a:extLst>
                  <a:ext uri="{FF2B5EF4-FFF2-40B4-BE49-F238E27FC236}">
                    <a16:creationId xmlns:a16="http://schemas.microsoft.com/office/drawing/2014/main" id="{10A594B3-CFCB-974B-BA24-8146136325B8}"/>
                  </a:ext>
                </a:extLst>
              </p:cNvPr>
              <p:cNvSpPr>
                <a:spLocks noChangeShapeType="1"/>
              </p:cNvSpPr>
              <p:nvPr/>
            </p:nvSpPr>
            <p:spPr bwMode="auto">
              <a:xfrm>
                <a:off x="984" y="1460"/>
                <a:ext cx="1248" cy="240"/>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4669" name="Line 93">
                <a:extLst>
                  <a:ext uri="{FF2B5EF4-FFF2-40B4-BE49-F238E27FC236}">
                    <a16:creationId xmlns:a16="http://schemas.microsoft.com/office/drawing/2014/main" id="{4554D8A2-B5D3-914F-9B00-B45FA746B379}"/>
                  </a:ext>
                </a:extLst>
              </p:cNvPr>
              <p:cNvSpPr>
                <a:spLocks noChangeShapeType="1"/>
              </p:cNvSpPr>
              <p:nvPr/>
            </p:nvSpPr>
            <p:spPr bwMode="auto">
              <a:xfrm>
                <a:off x="988" y="1508"/>
                <a:ext cx="1248" cy="432"/>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4670" name="Line 94">
                <a:extLst>
                  <a:ext uri="{FF2B5EF4-FFF2-40B4-BE49-F238E27FC236}">
                    <a16:creationId xmlns:a16="http://schemas.microsoft.com/office/drawing/2014/main" id="{8F267D38-392E-0A44-9096-F5D6D0ACC834}"/>
                  </a:ext>
                </a:extLst>
              </p:cNvPr>
              <p:cNvSpPr>
                <a:spLocks noChangeShapeType="1"/>
              </p:cNvSpPr>
              <p:nvPr/>
            </p:nvSpPr>
            <p:spPr bwMode="auto">
              <a:xfrm>
                <a:off x="1032" y="1460"/>
                <a:ext cx="1200" cy="768"/>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4671" name="Line 95">
                <a:extLst>
                  <a:ext uri="{FF2B5EF4-FFF2-40B4-BE49-F238E27FC236}">
                    <a16:creationId xmlns:a16="http://schemas.microsoft.com/office/drawing/2014/main" id="{69E05069-6AF6-6342-8D2D-97B3053F5422}"/>
                  </a:ext>
                </a:extLst>
              </p:cNvPr>
              <p:cNvSpPr>
                <a:spLocks noChangeShapeType="1"/>
              </p:cNvSpPr>
              <p:nvPr/>
            </p:nvSpPr>
            <p:spPr bwMode="auto">
              <a:xfrm>
                <a:off x="1030" y="1508"/>
                <a:ext cx="1200" cy="1056"/>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grpSp>
        <p:sp>
          <p:nvSpPr>
            <p:cNvPr id="3224675" name="Line 99">
              <a:extLst>
                <a:ext uri="{FF2B5EF4-FFF2-40B4-BE49-F238E27FC236}">
                  <a16:creationId xmlns:a16="http://schemas.microsoft.com/office/drawing/2014/main" id="{E65BE18C-5E5E-9E47-B73D-319CE30B8796}"/>
                </a:ext>
              </a:extLst>
            </p:cNvPr>
            <p:cNvSpPr>
              <a:spLocks noChangeShapeType="1"/>
            </p:cNvSpPr>
            <p:nvPr/>
          </p:nvSpPr>
          <p:spPr bwMode="auto">
            <a:xfrm flipV="1">
              <a:off x="1152" y="1480"/>
              <a:ext cx="2040" cy="160"/>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4676" name="Line 100">
              <a:extLst>
                <a:ext uri="{FF2B5EF4-FFF2-40B4-BE49-F238E27FC236}">
                  <a16:creationId xmlns:a16="http://schemas.microsoft.com/office/drawing/2014/main" id="{97363ADA-D9C1-9C47-86E1-36C52308894C}"/>
                </a:ext>
              </a:extLst>
            </p:cNvPr>
            <p:cNvSpPr>
              <a:spLocks noChangeShapeType="1"/>
            </p:cNvSpPr>
            <p:nvPr/>
          </p:nvSpPr>
          <p:spPr bwMode="auto">
            <a:xfrm>
              <a:off x="2792" y="3344"/>
              <a:ext cx="440" cy="88"/>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grpSp>
      <p:sp>
        <p:nvSpPr>
          <p:cNvPr id="56" name="TextBox 55">
            <a:extLst>
              <a:ext uri="{FF2B5EF4-FFF2-40B4-BE49-F238E27FC236}">
                <a16:creationId xmlns:a16="http://schemas.microsoft.com/office/drawing/2014/main" id="{C5B6381E-8D91-145B-C9E1-DC5A1970BE43}"/>
              </a:ext>
            </a:extLst>
          </p:cNvPr>
          <p:cNvSpPr txBox="1"/>
          <p:nvPr/>
        </p:nvSpPr>
        <p:spPr>
          <a:xfrm>
            <a:off x="9136746" y="6721476"/>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1745111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3">
            <a:extLst>
              <a:ext uri="{FF2B5EF4-FFF2-40B4-BE49-F238E27FC236}">
                <a16:creationId xmlns:a16="http://schemas.microsoft.com/office/drawing/2014/main" id="{5E316939-5C4D-6347-9D4C-6414551F734B}"/>
              </a:ext>
            </a:extLst>
          </p:cNvPr>
          <p:cNvSpPr>
            <a:spLocks noGrp="1"/>
          </p:cNvSpPr>
          <p:nvPr>
            <p:ph type="sldNum" sz="quarter" idx="10"/>
          </p:nvPr>
        </p:nvSpPr>
        <p:spPr/>
        <p:txBody>
          <a:bodyPr/>
          <a:lstStyle/>
          <a:p>
            <a:pPr defTabSz="609585"/>
            <a:fld id="{E0E3C06A-5D18-E247-BE7C-571417AD8075}" type="slidenum">
              <a:rPr lang="en-US" altLang="en-US" sz="2400">
                <a:solidFill>
                  <a:prstClr val="black"/>
                </a:solidFill>
              </a:rPr>
              <a:pPr defTabSz="609585"/>
              <a:t>27</a:t>
            </a:fld>
            <a:endParaRPr lang="en-US" altLang="en-US" sz="2400">
              <a:solidFill>
                <a:prstClr val="black"/>
              </a:solidFill>
            </a:endParaRPr>
          </a:p>
        </p:txBody>
      </p:sp>
      <p:sp>
        <p:nvSpPr>
          <p:cNvPr id="3225602" name="Rectangle 2">
            <a:extLst>
              <a:ext uri="{FF2B5EF4-FFF2-40B4-BE49-F238E27FC236}">
                <a16:creationId xmlns:a16="http://schemas.microsoft.com/office/drawing/2014/main" id="{6AB4EF48-ED5F-9749-9965-C893B1851623}"/>
              </a:ext>
            </a:extLst>
          </p:cNvPr>
          <p:cNvSpPr>
            <a:spLocks noGrp="1" noChangeArrowheads="1"/>
          </p:cNvSpPr>
          <p:nvPr>
            <p:ph type="body" idx="1"/>
          </p:nvPr>
        </p:nvSpPr>
        <p:spPr/>
        <p:txBody>
          <a:bodyPr/>
          <a:lstStyle/>
          <a:p>
            <a:pPr>
              <a:buFont typeface="Wingdings" pitchFamily="2" charset="2"/>
              <a:buNone/>
            </a:pPr>
            <a:endParaRPr lang="en-US" altLang="ko-KR" b="0">
              <a:solidFill>
                <a:srgbClr val="C0C0C0"/>
              </a:solidFill>
              <a:cs typeface="Tahoma" panose="020B0604030504040204" pitchFamily="34" charset="0"/>
            </a:endParaRPr>
          </a:p>
          <a:p>
            <a:endParaRPr kumimoji="0" lang="en-GB" altLang="ko-KR"/>
          </a:p>
        </p:txBody>
      </p:sp>
      <p:sp>
        <p:nvSpPr>
          <p:cNvPr id="3225603" name="Rectangle 3">
            <a:extLst>
              <a:ext uri="{FF2B5EF4-FFF2-40B4-BE49-F238E27FC236}">
                <a16:creationId xmlns:a16="http://schemas.microsoft.com/office/drawing/2014/main" id="{FDCE495B-57D6-9E46-88E4-83357664C254}"/>
              </a:ext>
            </a:extLst>
          </p:cNvPr>
          <p:cNvSpPr>
            <a:spLocks noGrp="1" noChangeArrowheads="1"/>
          </p:cNvSpPr>
          <p:nvPr>
            <p:ph type="title"/>
          </p:nvPr>
        </p:nvSpPr>
        <p:spPr>
          <a:xfrm>
            <a:off x="819401" y="346181"/>
            <a:ext cx="8552987" cy="609600"/>
          </a:xfrm>
        </p:spPr>
        <p:txBody>
          <a:bodyPr>
            <a:normAutofit fontScale="90000"/>
          </a:bodyPr>
          <a:lstStyle/>
          <a:p>
            <a:r>
              <a:rPr kumimoji="0" lang="en-GB" altLang="ko-KR" dirty="0"/>
              <a:t>Drawbacks of previous neural networks</a:t>
            </a:r>
            <a:br>
              <a:rPr kumimoji="0" lang="en-GB" altLang="ko-KR" dirty="0"/>
            </a:br>
            <a:endParaRPr kumimoji="0" lang="en-GB" altLang="ko-KR" dirty="0"/>
          </a:p>
        </p:txBody>
      </p:sp>
      <p:grpSp>
        <p:nvGrpSpPr>
          <p:cNvPr id="3225604" name="Group 4">
            <a:extLst>
              <a:ext uri="{FF2B5EF4-FFF2-40B4-BE49-F238E27FC236}">
                <a16:creationId xmlns:a16="http://schemas.microsoft.com/office/drawing/2014/main" id="{36A63C86-8F36-D145-8702-7AD933A2FFD3}"/>
              </a:ext>
            </a:extLst>
          </p:cNvPr>
          <p:cNvGrpSpPr>
            <a:grpSpLocks/>
          </p:cNvGrpSpPr>
          <p:nvPr/>
        </p:nvGrpSpPr>
        <p:grpSpPr bwMode="auto">
          <a:xfrm>
            <a:off x="2257425" y="1143000"/>
            <a:ext cx="4114800" cy="2286000"/>
            <a:chOff x="432" y="1056"/>
            <a:chExt cx="3329" cy="1847"/>
          </a:xfrm>
        </p:grpSpPr>
        <p:sp>
          <p:nvSpPr>
            <p:cNvPr id="3225605" name="Oval 5">
              <a:extLst>
                <a:ext uri="{FF2B5EF4-FFF2-40B4-BE49-F238E27FC236}">
                  <a16:creationId xmlns:a16="http://schemas.microsoft.com/office/drawing/2014/main" id="{0892FF40-86C6-3943-A99C-FA065EA8AADB}"/>
                </a:ext>
              </a:extLst>
            </p:cNvPr>
            <p:cNvSpPr>
              <a:spLocks noChangeArrowheads="1"/>
            </p:cNvSpPr>
            <p:nvPr/>
          </p:nvSpPr>
          <p:spPr bwMode="auto">
            <a:xfrm rot="5400000">
              <a:off x="2778" y="1335"/>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06" name="Oval 6">
              <a:extLst>
                <a:ext uri="{FF2B5EF4-FFF2-40B4-BE49-F238E27FC236}">
                  <a16:creationId xmlns:a16="http://schemas.microsoft.com/office/drawing/2014/main" id="{2D290F9D-A6E5-334A-AD3D-FCEE06C329F3}"/>
                </a:ext>
              </a:extLst>
            </p:cNvPr>
            <p:cNvSpPr>
              <a:spLocks noChangeArrowheads="1"/>
            </p:cNvSpPr>
            <p:nvPr/>
          </p:nvSpPr>
          <p:spPr bwMode="auto">
            <a:xfrm rot="5400000">
              <a:off x="2778" y="1625"/>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07" name="Oval 7">
              <a:extLst>
                <a:ext uri="{FF2B5EF4-FFF2-40B4-BE49-F238E27FC236}">
                  <a16:creationId xmlns:a16="http://schemas.microsoft.com/office/drawing/2014/main" id="{140AC1DD-79AD-E64A-A21A-8769CDF9CF78}"/>
                </a:ext>
              </a:extLst>
            </p:cNvPr>
            <p:cNvSpPr>
              <a:spLocks noChangeArrowheads="1"/>
            </p:cNvSpPr>
            <p:nvPr/>
          </p:nvSpPr>
          <p:spPr bwMode="auto">
            <a:xfrm rot="5400000">
              <a:off x="2778" y="1915"/>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08" name="Oval 8">
              <a:extLst>
                <a:ext uri="{FF2B5EF4-FFF2-40B4-BE49-F238E27FC236}">
                  <a16:creationId xmlns:a16="http://schemas.microsoft.com/office/drawing/2014/main" id="{0A409484-FD91-6940-BAF9-6541B7BB4AA0}"/>
                </a:ext>
              </a:extLst>
            </p:cNvPr>
            <p:cNvSpPr>
              <a:spLocks noChangeArrowheads="1"/>
            </p:cNvSpPr>
            <p:nvPr/>
          </p:nvSpPr>
          <p:spPr bwMode="auto">
            <a:xfrm rot="5400000">
              <a:off x="2778" y="2240"/>
              <a:ext cx="218"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09" name="Oval 9">
              <a:extLst>
                <a:ext uri="{FF2B5EF4-FFF2-40B4-BE49-F238E27FC236}">
                  <a16:creationId xmlns:a16="http://schemas.microsoft.com/office/drawing/2014/main" id="{A48F97C1-91B0-4F49-B317-15CF368477DD}"/>
                </a:ext>
              </a:extLst>
            </p:cNvPr>
            <p:cNvSpPr>
              <a:spLocks noChangeArrowheads="1"/>
            </p:cNvSpPr>
            <p:nvPr/>
          </p:nvSpPr>
          <p:spPr bwMode="auto">
            <a:xfrm rot="5400000">
              <a:off x="2778" y="2566"/>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0" name="Rectangle 10">
              <a:extLst>
                <a:ext uri="{FF2B5EF4-FFF2-40B4-BE49-F238E27FC236}">
                  <a16:creationId xmlns:a16="http://schemas.microsoft.com/office/drawing/2014/main" id="{3A9DB99C-E1FD-0845-BACC-A8742569E13A}"/>
                </a:ext>
              </a:extLst>
            </p:cNvPr>
            <p:cNvSpPr>
              <a:spLocks noChangeArrowheads="1"/>
            </p:cNvSpPr>
            <p:nvPr/>
          </p:nvSpPr>
          <p:spPr bwMode="auto">
            <a:xfrm rot="5400000">
              <a:off x="2214" y="1049"/>
              <a:ext cx="145"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1" name="Rectangle 11">
              <a:extLst>
                <a:ext uri="{FF2B5EF4-FFF2-40B4-BE49-F238E27FC236}">
                  <a16:creationId xmlns:a16="http://schemas.microsoft.com/office/drawing/2014/main" id="{3120357B-7D8B-5F4F-8065-9B6474999A42}"/>
                </a:ext>
              </a:extLst>
            </p:cNvPr>
            <p:cNvSpPr>
              <a:spLocks noChangeArrowheads="1"/>
            </p:cNvSpPr>
            <p:nvPr/>
          </p:nvSpPr>
          <p:spPr bwMode="auto">
            <a:xfrm rot="5400000">
              <a:off x="2215" y="1302"/>
              <a:ext cx="144"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2" name="Rectangle 12">
              <a:extLst>
                <a:ext uri="{FF2B5EF4-FFF2-40B4-BE49-F238E27FC236}">
                  <a16:creationId xmlns:a16="http://schemas.microsoft.com/office/drawing/2014/main" id="{8353A62F-CE3A-8145-AE13-DB76C99C4E72}"/>
                </a:ext>
              </a:extLst>
            </p:cNvPr>
            <p:cNvSpPr>
              <a:spLocks noChangeArrowheads="1"/>
            </p:cNvSpPr>
            <p:nvPr/>
          </p:nvSpPr>
          <p:spPr bwMode="auto">
            <a:xfrm rot="5400000">
              <a:off x="2215" y="1592"/>
              <a:ext cx="144"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3" name="Rectangle 13">
              <a:extLst>
                <a:ext uri="{FF2B5EF4-FFF2-40B4-BE49-F238E27FC236}">
                  <a16:creationId xmlns:a16="http://schemas.microsoft.com/office/drawing/2014/main" id="{CA6622E8-FB94-0746-B256-A5C32D5263D8}"/>
                </a:ext>
              </a:extLst>
            </p:cNvPr>
            <p:cNvSpPr>
              <a:spLocks noChangeArrowheads="1"/>
            </p:cNvSpPr>
            <p:nvPr/>
          </p:nvSpPr>
          <p:spPr bwMode="auto">
            <a:xfrm rot="5400000">
              <a:off x="2215" y="1882"/>
              <a:ext cx="144"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4" name="Rectangle 14">
              <a:extLst>
                <a:ext uri="{FF2B5EF4-FFF2-40B4-BE49-F238E27FC236}">
                  <a16:creationId xmlns:a16="http://schemas.microsoft.com/office/drawing/2014/main" id="{67795382-5473-6448-824D-3DC781741DA5}"/>
                </a:ext>
              </a:extLst>
            </p:cNvPr>
            <p:cNvSpPr>
              <a:spLocks noChangeArrowheads="1"/>
            </p:cNvSpPr>
            <p:nvPr/>
          </p:nvSpPr>
          <p:spPr bwMode="auto">
            <a:xfrm rot="5400000">
              <a:off x="2215" y="2172"/>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5" name="Rectangle 15">
              <a:extLst>
                <a:ext uri="{FF2B5EF4-FFF2-40B4-BE49-F238E27FC236}">
                  <a16:creationId xmlns:a16="http://schemas.microsoft.com/office/drawing/2014/main" id="{A61C615E-1B20-1E4B-B114-BB2E1FB18568}"/>
                </a:ext>
              </a:extLst>
            </p:cNvPr>
            <p:cNvSpPr>
              <a:spLocks noChangeArrowheads="1"/>
            </p:cNvSpPr>
            <p:nvPr/>
          </p:nvSpPr>
          <p:spPr bwMode="auto">
            <a:xfrm rot="5400000">
              <a:off x="2215" y="2461"/>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6" name="Rectangle 16">
              <a:extLst>
                <a:ext uri="{FF2B5EF4-FFF2-40B4-BE49-F238E27FC236}">
                  <a16:creationId xmlns:a16="http://schemas.microsoft.com/office/drawing/2014/main" id="{13A8C53F-B826-BB40-A34C-29D6F2478499}"/>
                </a:ext>
              </a:extLst>
            </p:cNvPr>
            <p:cNvSpPr>
              <a:spLocks noChangeArrowheads="1"/>
            </p:cNvSpPr>
            <p:nvPr/>
          </p:nvSpPr>
          <p:spPr bwMode="auto">
            <a:xfrm rot="5400000">
              <a:off x="2214" y="2751"/>
              <a:ext cx="145"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7" name="Oval 17">
              <a:extLst>
                <a:ext uri="{FF2B5EF4-FFF2-40B4-BE49-F238E27FC236}">
                  <a16:creationId xmlns:a16="http://schemas.microsoft.com/office/drawing/2014/main" id="{075EC375-1C10-EB47-8C34-64093EDCC528}"/>
                </a:ext>
              </a:extLst>
            </p:cNvPr>
            <p:cNvSpPr>
              <a:spLocks noChangeArrowheads="1"/>
            </p:cNvSpPr>
            <p:nvPr/>
          </p:nvSpPr>
          <p:spPr bwMode="auto">
            <a:xfrm rot="5400000">
              <a:off x="3253" y="1731"/>
              <a:ext cx="217" cy="239"/>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8" name="Oval 18">
              <a:extLst>
                <a:ext uri="{FF2B5EF4-FFF2-40B4-BE49-F238E27FC236}">
                  <a16:creationId xmlns:a16="http://schemas.microsoft.com/office/drawing/2014/main" id="{C708E68F-16AA-A446-A2FC-BA82169C10FB}"/>
                </a:ext>
              </a:extLst>
            </p:cNvPr>
            <p:cNvSpPr>
              <a:spLocks noChangeArrowheads="1"/>
            </p:cNvSpPr>
            <p:nvPr/>
          </p:nvSpPr>
          <p:spPr bwMode="auto">
            <a:xfrm rot="5400000">
              <a:off x="3253" y="2057"/>
              <a:ext cx="217" cy="239"/>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19" name="Line 19">
              <a:extLst>
                <a:ext uri="{FF2B5EF4-FFF2-40B4-BE49-F238E27FC236}">
                  <a16:creationId xmlns:a16="http://schemas.microsoft.com/office/drawing/2014/main" id="{ECB889C9-6006-A448-9928-3183DA05F284}"/>
                </a:ext>
              </a:extLst>
            </p:cNvPr>
            <p:cNvSpPr>
              <a:spLocks noChangeShapeType="1"/>
            </p:cNvSpPr>
            <p:nvPr/>
          </p:nvSpPr>
          <p:spPr bwMode="auto">
            <a:xfrm rot="5400000" flipV="1">
              <a:off x="2905" y="1514"/>
              <a:ext cx="435"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0" name="Line 20">
              <a:extLst>
                <a:ext uri="{FF2B5EF4-FFF2-40B4-BE49-F238E27FC236}">
                  <a16:creationId xmlns:a16="http://schemas.microsoft.com/office/drawing/2014/main" id="{754FFA29-D10D-3141-BD1E-44C719739549}"/>
                </a:ext>
              </a:extLst>
            </p:cNvPr>
            <p:cNvSpPr>
              <a:spLocks noChangeShapeType="1"/>
            </p:cNvSpPr>
            <p:nvPr/>
          </p:nvSpPr>
          <p:spPr bwMode="auto">
            <a:xfrm rot="5400000" flipV="1">
              <a:off x="3068" y="1677"/>
              <a:ext cx="109"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1" name="Line 21">
              <a:extLst>
                <a:ext uri="{FF2B5EF4-FFF2-40B4-BE49-F238E27FC236}">
                  <a16:creationId xmlns:a16="http://schemas.microsoft.com/office/drawing/2014/main" id="{E3A32B55-98F1-FF45-A03D-C3DD53B9DD12}"/>
                </a:ext>
              </a:extLst>
            </p:cNvPr>
            <p:cNvSpPr>
              <a:spLocks noChangeShapeType="1"/>
            </p:cNvSpPr>
            <p:nvPr/>
          </p:nvSpPr>
          <p:spPr bwMode="auto">
            <a:xfrm rot="5400000" flipV="1">
              <a:off x="2906" y="1839"/>
              <a:ext cx="434"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2" name="Line 22">
              <a:extLst>
                <a:ext uri="{FF2B5EF4-FFF2-40B4-BE49-F238E27FC236}">
                  <a16:creationId xmlns:a16="http://schemas.microsoft.com/office/drawing/2014/main" id="{B3F59F37-77E2-EC43-8E04-EDA2BAB00525}"/>
                </a:ext>
              </a:extLst>
            </p:cNvPr>
            <p:cNvSpPr>
              <a:spLocks noChangeShapeType="1"/>
            </p:cNvSpPr>
            <p:nvPr/>
          </p:nvSpPr>
          <p:spPr bwMode="auto">
            <a:xfrm rot="5400000" flipH="1" flipV="1">
              <a:off x="3050" y="1804"/>
              <a:ext cx="145"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3" name="Line 23">
              <a:extLst>
                <a:ext uri="{FF2B5EF4-FFF2-40B4-BE49-F238E27FC236}">
                  <a16:creationId xmlns:a16="http://schemas.microsoft.com/office/drawing/2014/main" id="{19E90B51-5745-5645-A791-1FECD3002B44}"/>
                </a:ext>
              </a:extLst>
            </p:cNvPr>
            <p:cNvSpPr>
              <a:spLocks noChangeShapeType="1"/>
            </p:cNvSpPr>
            <p:nvPr/>
          </p:nvSpPr>
          <p:spPr bwMode="auto">
            <a:xfrm rot="5400000" flipH="1" flipV="1">
              <a:off x="2887" y="1967"/>
              <a:ext cx="471"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4" name="Line 24">
              <a:extLst>
                <a:ext uri="{FF2B5EF4-FFF2-40B4-BE49-F238E27FC236}">
                  <a16:creationId xmlns:a16="http://schemas.microsoft.com/office/drawing/2014/main" id="{D32EBB5E-2C1A-1049-B6F1-4EAD00EC1EA9}"/>
                </a:ext>
              </a:extLst>
            </p:cNvPr>
            <p:cNvSpPr>
              <a:spLocks noChangeShapeType="1"/>
            </p:cNvSpPr>
            <p:nvPr/>
          </p:nvSpPr>
          <p:spPr bwMode="auto">
            <a:xfrm rot="5400000" flipH="1" flipV="1">
              <a:off x="2725" y="2129"/>
              <a:ext cx="796"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5" name="Line 25">
              <a:extLst>
                <a:ext uri="{FF2B5EF4-FFF2-40B4-BE49-F238E27FC236}">
                  <a16:creationId xmlns:a16="http://schemas.microsoft.com/office/drawing/2014/main" id="{0FF1B4AB-D5AE-3740-A482-BD6655BE827E}"/>
                </a:ext>
              </a:extLst>
            </p:cNvPr>
            <p:cNvSpPr>
              <a:spLocks noChangeShapeType="1"/>
            </p:cNvSpPr>
            <p:nvPr/>
          </p:nvSpPr>
          <p:spPr bwMode="auto">
            <a:xfrm rot="5400000" flipV="1">
              <a:off x="2743" y="1676"/>
              <a:ext cx="760"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6" name="Line 26">
              <a:extLst>
                <a:ext uri="{FF2B5EF4-FFF2-40B4-BE49-F238E27FC236}">
                  <a16:creationId xmlns:a16="http://schemas.microsoft.com/office/drawing/2014/main" id="{8683DDDA-35D8-394F-BA80-934DC39B7AEB}"/>
                </a:ext>
              </a:extLst>
            </p:cNvPr>
            <p:cNvSpPr>
              <a:spLocks noChangeShapeType="1"/>
            </p:cNvSpPr>
            <p:nvPr/>
          </p:nvSpPr>
          <p:spPr bwMode="auto">
            <a:xfrm rot="5400000" flipV="1">
              <a:off x="3033" y="1966"/>
              <a:ext cx="180"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7" name="Line 27">
              <a:extLst>
                <a:ext uri="{FF2B5EF4-FFF2-40B4-BE49-F238E27FC236}">
                  <a16:creationId xmlns:a16="http://schemas.microsoft.com/office/drawing/2014/main" id="{4F2315F0-0199-B145-B781-8A36F66DC897}"/>
                </a:ext>
              </a:extLst>
            </p:cNvPr>
            <p:cNvSpPr>
              <a:spLocks noChangeShapeType="1"/>
            </p:cNvSpPr>
            <p:nvPr/>
          </p:nvSpPr>
          <p:spPr bwMode="auto">
            <a:xfrm rot="5400000" flipH="1" flipV="1">
              <a:off x="3050" y="2129"/>
              <a:ext cx="146"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8" name="Line 28">
              <a:extLst>
                <a:ext uri="{FF2B5EF4-FFF2-40B4-BE49-F238E27FC236}">
                  <a16:creationId xmlns:a16="http://schemas.microsoft.com/office/drawing/2014/main" id="{6B9E61D3-B478-334E-A328-BD22542A13EB}"/>
                </a:ext>
              </a:extLst>
            </p:cNvPr>
            <p:cNvSpPr>
              <a:spLocks noChangeShapeType="1"/>
            </p:cNvSpPr>
            <p:nvPr/>
          </p:nvSpPr>
          <p:spPr bwMode="auto">
            <a:xfrm rot="5400000" flipH="1" flipV="1">
              <a:off x="2887" y="2292"/>
              <a:ext cx="471"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29" name="Line 29">
              <a:extLst>
                <a:ext uri="{FF2B5EF4-FFF2-40B4-BE49-F238E27FC236}">
                  <a16:creationId xmlns:a16="http://schemas.microsoft.com/office/drawing/2014/main" id="{9C36511B-B0C0-5343-BBFA-BC2336333328}"/>
                </a:ext>
              </a:extLst>
            </p:cNvPr>
            <p:cNvSpPr>
              <a:spLocks noChangeShapeType="1"/>
            </p:cNvSpPr>
            <p:nvPr/>
          </p:nvSpPr>
          <p:spPr bwMode="auto">
            <a:xfrm rot="5400000" flipV="1">
              <a:off x="2404" y="1092"/>
              <a:ext cx="32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0" name="Line 30">
              <a:extLst>
                <a:ext uri="{FF2B5EF4-FFF2-40B4-BE49-F238E27FC236}">
                  <a16:creationId xmlns:a16="http://schemas.microsoft.com/office/drawing/2014/main" id="{59E84BA9-7A4E-3C42-8604-AB2BD36834B2}"/>
                </a:ext>
              </a:extLst>
            </p:cNvPr>
            <p:cNvSpPr>
              <a:spLocks noChangeShapeType="1"/>
            </p:cNvSpPr>
            <p:nvPr/>
          </p:nvSpPr>
          <p:spPr bwMode="auto">
            <a:xfrm rot="5400000" flipV="1">
              <a:off x="2259" y="1237"/>
              <a:ext cx="61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1" name="Line 31">
              <a:extLst>
                <a:ext uri="{FF2B5EF4-FFF2-40B4-BE49-F238E27FC236}">
                  <a16:creationId xmlns:a16="http://schemas.microsoft.com/office/drawing/2014/main" id="{8669C3CF-9497-014F-AB28-1AFCD93F05A6}"/>
                </a:ext>
              </a:extLst>
            </p:cNvPr>
            <p:cNvSpPr>
              <a:spLocks noChangeShapeType="1"/>
            </p:cNvSpPr>
            <p:nvPr/>
          </p:nvSpPr>
          <p:spPr bwMode="auto">
            <a:xfrm rot="5400000" flipV="1">
              <a:off x="2114" y="1382"/>
              <a:ext cx="90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2" name="Line 32">
              <a:extLst>
                <a:ext uri="{FF2B5EF4-FFF2-40B4-BE49-F238E27FC236}">
                  <a16:creationId xmlns:a16="http://schemas.microsoft.com/office/drawing/2014/main" id="{A4CE0FC2-3D0C-6F4A-B54A-52AA66FB59B3}"/>
                </a:ext>
              </a:extLst>
            </p:cNvPr>
            <p:cNvSpPr>
              <a:spLocks noChangeShapeType="1"/>
            </p:cNvSpPr>
            <p:nvPr/>
          </p:nvSpPr>
          <p:spPr bwMode="auto">
            <a:xfrm rot="5400000" flipV="1">
              <a:off x="1969" y="1563"/>
              <a:ext cx="119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3" name="Line 33">
              <a:extLst>
                <a:ext uri="{FF2B5EF4-FFF2-40B4-BE49-F238E27FC236}">
                  <a16:creationId xmlns:a16="http://schemas.microsoft.com/office/drawing/2014/main" id="{58F2A12A-4DF2-BD4A-909F-FC7473D32931}"/>
                </a:ext>
              </a:extLst>
            </p:cNvPr>
            <p:cNvSpPr>
              <a:spLocks noChangeShapeType="1"/>
            </p:cNvSpPr>
            <p:nvPr/>
          </p:nvSpPr>
          <p:spPr bwMode="auto">
            <a:xfrm rot="5400000" flipV="1">
              <a:off x="1806" y="1726"/>
              <a:ext cx="1521"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4" name="Line 34">
              <a:extLst>
                <a:ext uri="{FF2B5EF4-FFF2-40B4-BE49-F238E27FC236}">
                  <a16:creationId xmlns:a16="http://schemas.microsoft.com/office/drawing/2014/main" id="{0F16BE87-2E3B-1645-ADEC-3298DB7900A2}"/>
                </a:ext>
              </a:extLst>
            </p:cNvPr>
            <p:cNvSpPr>
              <a:spLocks noChangeShapeType="1"/>
            </p:cNvSpPr>
            <p:nvPr/>
          </p:nvSpPr>
          <p:spPr bwMode="auto">
            <a:xfrm rot="5400000" flipH="1" flipV="1">
              <a:off x="1878" y="1943"/>
              <a:ext cx="1377"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5" name="Line 35">
              <a:extLst>
                <a:ext uri="{FF2B5EF4-FFF2-40B4-BE49-F238E27FC236}">
                  <a16:creationId xmlns:a16="http://schemas.microsoft.com/office/drawing/2014/main" id="{6B39CB01-C419-FE43-BE49-02CD975409CA}"/>
                </a:ext>
              </a:extLst>
            </p:cNvPr>
            <p:cNvSpPr>
              <a:spLocks noChangeShapeType="1"/>
            </p:cNvSpPr>
            <p:nvPr/>
          </p:nvSpPr>
          <p:spPr bwMode="auto">
            <a:xfrm rot="5400000" flipH="1" flipV="1">
              <a:off x="2023" y="2088"/>
              <a:ext cx="1087"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6" name="Line 36">
              <a:extLst>
                <a:ext uri="{FF2B5EF4-FFF2-40B4-BE49-F238E27FC236}">
                  <a16:creationId xmlns:a16="http://schemas.microsoft.com/office/drawing/2014/main" id="{240DFA9E-3CB3-C748-9291-AB0F32E34748}"/>
                </a:ext>
              </a:extLst>
            </p:cNvPr>
            <p:cNvSpPr>
              <a:spLocks noChangeShapeType="1"/>
            </p:cNvSpPr>
            <p:nvPr/>
          </p:nvSpPr>
          <p:spPr bwMode="auto">
            <a:xfrm rot="5400000" flipH="1" flipV="1">
              <a:off x="2168" y="2233"/>
              <a:ext cx="797"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7" name="Line 37">
              <a:extLst>
                <a:ext uri="{FF2B5EF4-FFF2-40B4-BE49-F238E27FC236}">
                  <a16:creationId xmlns:a16="http://schemas.microsoft.com/office/drawing/2014/main" id="{4F044476-E438-874A-9412-2C86FA2A8308}"/>
                </a:ext>
              </a:extLst>
            </p:cNvPr>
            <p:cNvSpPr>
              <a:spLocks noChangeShapeType="1"/>
            </p:cNvSpPr>
            <p:nvPr/>
          </p:nvSpPr>
          <p:spPr bwMode="auto">
            <a:xfrm rot="5400000" flipH="1" flipV="1">
              <a:off x="2331" y="2396"/>
              <a:ext cx="471"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8" name="Line 38">
              <a:extLst>
                <a:ext uri="{FF2B5EF4-FFF2-40B4-BE49-F238E27FC236}">
                  <a16:creationId xmlns:a16="http://schemas.microsoft.com/office/drawing/2014/main" id="{1AD5112C-7F7A-8C4C-AD7D-FA518BFF5D76}"/>
                </a:ext>
              </a:extLst>
            </p:cNvPr>
            <p:cNvSpPr>
              <a:spLocks noChangeShapeType="1"/>
            </p:cNvSpPr>
            <p:nvPr/>
          </p:nvSpPr>
          <p:spPr bwMode="auto">
            <a:xfrm rot="5400000" flipH="1" flipV="1">
              <a:off x="2494" y="2559"/>
              <a:ext cx="14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39" name="Line 39">
              <a:extLst>
                <a:ext uri="{FF2B5EF4-FFF2-40B4-BE49-F238E27FC236}">
                  <a16:creationId xmlns:a16="http://schemas.microsoft.com/office/drawing/2014/main" id="{EA26B1CB-C07E-0E42-8A91-9D3CECE0B658}"/>
                </a:ext>
              </a:extLst>
            </p:cNvPr>
            <p:cNvSpPr>
              <a:spLocks noChangeShapeType="1"/>
            </p:cNvSpPr>
            <p:nvPr/>
          </p:nvSpPr>
          <p:spPr bwMode="auto">
            <a:xfrm rot="5400000" flipV="1">
              <a:off x="3622" y="1711"/>
              <a:ext cx="0" cy="27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40" name="Line 40">
              <a:extLst>
                <a:ext uri="{FF2B5EF4-FFF2-40B4-BE49-F238E27FC236}">
                  <a16:creationId xmlns:a16="http://schemas.microsoft.com/office/drawing/2014/main" id="{3846BDC9-2745-DD48-8488-35770214F618}"/>
                </a:ext>
              </a:extLst>
            </p:cNvPr>
            <p:cNvSpPr>
              <a:spLocks noChangeShapeType="1"/>
            </p:cNvSpPr>
            <p:nvPr/>
          </p:nvSpPr>
          <p:spPr bwMode="auto">
            <a:xfrm rot="5400000" flipV="1">
              <a:off x="3622" y="2036"/>
              <a:ext cx="0" cy="27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41" name="Line 41">
              <a:extLst>
                <a:ext uri="{FF2B5EF4-FFF2-40B4-BE49-F238E27FC236}">
                  <a16:creationId xmlns:a16="http://schemas.microsoft.com/office/drawing/2014/main" id="{BBA235FB-8C5C-D640-8EEE-5DABF5348662}"/>
                </a:ext>
              </a:extLst>
            </p:cNvPr>
            <p:cNvSpPr>
              <a:spLocks noChangeShapeType="1"/>
            </p:cNvSpPr>
            <p:nvPr/>
          </p:nvSpPr>
          <p:spPr bwMode="auto">
            <a:xfrm rot="5400000" flipV="1">
              <a:off x="2531" y="1218"/>
              <a:ext cx="72"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42" name="Line 42">
              <a:extLst>
                <a:ext uri="{FF2B5EF4-FFF2-40B4-BE49-F238E27FC236}">
                  <a16:creationId xmlns:a16="http://schemas.microsoft.com/office/drawing/2014/main" id="{E9A033F6-7187-7A42-AE1B-7EC17675132D}"/>
                </a:ext>
              </a:extLst>
            </p:cNvPr>
            <p:cNvSpPr>
              <a:spLocks noChangeShapeType="1"/>
            </p:cNvSpPr>
            <p:nvPr/>
          </p:nvSpPr>
          <p:spPr bwMode="auto">
            <a:xfrm rot="5400000" flipV="1">
              <a:off x="2386" y="1363"/>
              <a:ext cx="362"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43" name="Line 43">
              <a:extLst>
                <a:ext uri="{FF2B5EF4-FFF2-40B4-BE49-F238E27FC236}">
                  <a16:creationId xmlns:a16="http://schemas.microsoft.com/office/drawing/2014/main" id="{66712B3A-E28E-DF46-A460-031FAB1CC842}"/>
                </a:ext>
              </a:extLst>
            </p:cNvPr>
            <p:cNvSpPr>
              <a:spLocks noChangeShapeType="1"/>
            </p:cNvSpPr>
            <p:nvPr/>
          </p:nvSpPr>
          <p:spPr bwMode="auto">
            <a:xfrm rot="5400000" flipV="1">
              <a:off x="2241" y="1508"/>
              <a:ext cx="652"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44" name="Line 44">
              <a:extLst>
                <a:ext uri="{FF2B5EF4-FFF2-40B4-BE49-F238E27FC236}">
                  <a16:creationId xmlns:a16="http://schemas.microsoft.com/office/drawing/2014/main" id="{15688B73-CD5E-4142-A8C5-14A982F09EF0}"/>
                </a:ext>
              </a:extLst>
            </p:cNvPr>
            <p:cNvSpPr>
              <a:spLocks noChangeShapeType="1"/>
            </p:cNvSpPr>
            <p:nvPr/>
          </p:nvSpPr>
          <p:spPr bwMode="auto">
            <a:xfrm rot="5400000" flipV="1">
              <a:off x="2078" y="1671"/>
              <a:ext cx="978"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pic>
          <p:nvPicPr>
            <p:cNvPr id="3225645" name="Picture 45" descr="A">
              <a:extLst>
                <a:ext uri="{FF2B5EF4-FFF2-40B4-BE49-F238E27FC236}">
                  <a16:creationId xmlns:a16="http://schemas.microsoft.com/office/drawing/2014/main" id="{09AFF63D-53BF-644A-9FFD-EE29F7553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1248"/>
              <a:ext cx="1494" cy="1530"/>
            </a:xfrm>
            <a:prstGeom prst="rect">
              <a:avLst/>
            </a:prstGeom>
            <a:noFill/>
            <a:extLst>
              <a:ext uri="{909E8E84-426E-40DD-AFC4-6F175D3DCCD1}">
                <a14:hiddenFill xmlns:a14="http://schemas.microsoft.com/office/drawing/2010/main">
                  <a:solidFill>
                    <a:srgbClr val="FFFFFF"/>
                  </a:solidFill>
                </a14:hiddenFill>
              </a:ext>
            </a:extLst>
          </p:spPr>
        </p:pic>
        <p:sp>
          <p:nvSpPr>
            <p:cNvPr id="3225646" name="Line 46">
              <a:extLst>
                <a:ext uri="{FF2B5EF4-FFF2-40B4-BE49-F238E27FC236}">
                  <a16:creationId xmlns:a16="http://schemas.microsoft.com/office/drawing/2014/main" id="{238BD80F-22F6-7E49-87B8-22CBAD6FBE3C}"/>
                </a:ext>
              </a:extLst>
            </p:cNvPr>
            <p:cNvSpPr>
              <a:spLocks noChangeShapeType="1"/>
            </p:cNvSpPr>
            <p:nvPr/>
          </p:nvSpPr>
          <p:spPr bwMode="auto">
            <a:xfrm>
              <a:off x="984" y="1460"/>
              <a:ext cx="1248" cy="240"/>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5647" name="Line 47">
              <a:extLst>
                <a:ext uri="{FF2B5EF4-FFF2-40B4-BE49-F238E27FC236}">
                  <a16:creationId xmlns:a16="http://schemas.microsoft.com/office/drawing/2014/main" id="{A00FD64A-78CB-E747-B06A-D7CCD3D2E308}"/>
                </a:ext>
              </a:extLst>
            </p:cNvPr>
            <p:cNvSpPr>
              <a:spLocks noChangeShapeType="1"/>
            </p:cNvSpPr>
            <p:nvPr/>
          </p:nvSpPr>
          <p:spPr bwMode="auto">
            <a:xfrm>
              <a:off x="988" y="1508"/>
              <a:ext cx="1248" cy="432"/>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5648" name="Line 48">
              <a:extLst>
                <a:ext uri="{FF2B5EF4-FFF2-40B4-BE49-F238E27FC236}">
                  <a16:creationId xmlns:a16="http://schemas.microsoft.com/office/drawing/2014/main" id="{6B11382A-31E7-C145-9668-0303C1848EC4}"/>
                </a:ext>
              </a:extLst>
            </p:cNvPr>
            <p:cNvSpPr>
              <a:spLocks noChangeShapeType="1"/>
            </p:cNvSpPr>
            <p:nvPr/>
          </p:nvSpPr>
          <p:spPr bwMode="auto">
            <a:xfrm>
              <a:off x="1032" y="1460"/>
              <a:ext cx="1200" cy="768"/>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5649" name="Line 49">
              <a:extLst>
                <a:ext uri="{FF2B5EF4-FFF2-40B4-BE49-F238E27FC236}">
                  <a16:creationId xmlns:a16="http://schemas.microsoft.com/office/drawing/2014/main" id="{A9959E66-FB5C-224B-93B6-0DB473C6B1D6}"/>
                </a:ext>
              </a:extLst>
            </p:cNvPr>
            <p:cNvSpPr>
              <a:spLocks noChangeShapeType="1"/>
            </p:cNvSpPr>
            <p:nvPr/>
          </p:nvSpPr>
          <p:spPr bwMode="auto">
            <a:xfrm>
              <a:off x="1030" y="1508"/>
              <a:ext cx="1200" cy="1056"/>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grpSp>
      <p:grpSp>
        <p:nvGrpSpPr>
          <p:cNvPr id="3225650" name="Group 50">
            <a:extLst>
              <a:ext uri="{FF2B5EF4-FFF2-40B4-BE49-F238E27FC236}">
                <a16:creationId xmlns:a16="http://schemas.microsoft.com/office/drawing/2014/main" id="{CBDF2369-C875-8B4C-8226-EAB66E8BF85B}"/>
              </a:ext>
            </a:extLst>
          </p:cNvPr>
          <p:cNvGrpSpPr>
            <a:grpSpLocks/>
          </p:cNvGrpSpPr>
          <p:nvPr/>
        </p:nvGrpSpPr>
        <p:grpSpPr bwMode="auto">
          <a:xfrm>
            <a:off x="2209800" y="3581402"/>
            <a:ext cx="4140200" cy="2398713"/>
            <a:chOff x="368" y="1056"/>
            <a:chExt cx="3393" cy="1847"/>
          </a:xfrm>
        </p:grpSpPr>
        <p:pic>
          <p:nvPicPr>
            <p:cNvPr id="3225651" name="Picture 51" descr="AA">
              <a:extLst>
                <a:ext uri="{FF2B5EF4-FFF2-40B4-BE49-F238E27FC236}">
                  <a16:creationId xmlns:a16="http://schemas.microsoft.com/office/drawing/2014/main" id="{8DF7A708-D913-EF49-B08C-C962762CE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 y="1234"/>
              <a:ext cx="1572" cy="1566"/>
            </a:xfrm>
            <a:prstGeom prst="rect">
              <a:avLst/>
            </a:prstGeom>
            <a:noFill/>
            <a:extLst>
              <a:ext uri="{909E8E84-426E-40DD-AFC4-6F175D3DCCD1}">
                <a14:hiddenFill xmlns:a14="http://schemas.microsoft.com/office/drawing/2010/main">
                  <a:solidFill>
                    <a:srgbClr val="FFFFFF"/>
                  </a:solidFill>
                </a14:hiddenFill>
              </a:ext>
            </a:extLst>
          </p:spPr>
        </p:pic>
        <p:sp>
          <p:nvSpPr>
            <p:cNvPr id="3225652" name="Oval 52">
              <a:extLst>
                <a:ext uri="{FF2B5EF4-FFF2-40B4-BE49-F238E27FC236}">
                  <a16:creationId xmlns:a16="http://schemas.microsoft.com/office/drawing/2014/main" id="{CC5C7388-2559-9E46-939E-EFE6A2067730}"/>
                </a:ext>
              </a:extLst>
            </p:cNvPr>
            <p:cNvSpPr>
              <a:spLocks noChangeArrowheads="1"/>
            </p:cNvSpPr>
            <p:nvPr/>
          </p:nvSpPr>
          <p:spPr bwMode="auto">
            <a:xfrm rot="5400000">
              <a:off x="2778" y="1335"/>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53" name="Oval 53">
              <a:extLst>
                <a:ext uri="{FF2B5EF4-FFF2-40B4-BE49-F238E27FC236}">
                  <a16:creationId xmlns:a16="http://schemas.microsoft.com/office/drawing/2014/main" id="{26FFDDE6-F250-CB4E-970C-263C4036B61E}"/>
                </a:ext>
              </a:extLst>
            </p:cNvPr>
            <p:cNvSpPr>
              <a:spLocks noChangeArrowheads="1"/>
            </p:cNvSpPr>
            <p:nvPr/>
          </p:nvSpPr>
          <p:spPr bwMode="auto">
            <a:xfrm rot="5400000">
              <a:off x="2778" y="1625"/>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54" name="Oval 54">
              <a:extLst>
                <a:ext uri="{FF2B5EF4-FFF2-40B4-BE49-F238E27FC236}">
                  <a16:creationId xmlns:a16="http://schemas.microsoft.com/office/drawing/2014/main" id="{1B505885-D305-C94F-B110-35391F1B16C3}"/>
                </a:ext>
              </a:extLst>
            </p:cNvPr>
            <p:cNvSpPr>
              <a:spLocks noChangeArrowheads="1"/>
            </p:cNvSpPr>
            <p:nvPr/>
          </p:nvSpPr>
          <p:spPr bwMode="auto">
            <a:xfrm rot="5400000">
              <a:off x="2778" y="1915"/>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55" name="Oval 55">
              <a:extLst>
                <a:ext uri="{FF2B5EF4-FFF2-40B4-BE49-F238E27FC236}">
                  <a16:creationId xmlns:a16="http://schemas.microsoft.com/office/drawing/2014/main" id="{47F663C5-1876-F74E-BA4C-DA9C2D0709E1}"/>
                </a:ext>
              </a:extLst>
            </p:cNvPr>
            <p:cNvSpPr>
              <a:spLocks noChangeArrowheads="1"/>
            </p:cNvSpPr>
            <p:nvPr/>
          </p:nvSpPr>
          <p:spPr bwMode="auto">
            <a:xfrm rot="5400000">
              <a:off x="2778" y="2240"/>
              <a:ext cx="218"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56" name="Oval 56">
              <a:extLst>
                <a:ext uri="{FF2B5EF4-FFF2-40B4-BE49-F238E27FC236}">
                  <a16:creationId xmlns:a16="http://schemas.microsoft.com/office/drawing/2014/main" id="{945EC407-72ED-7749-8F66-C3153A6245F1}"/>
                </a:ext>
              </a:extLst>
            </p:cNvPr>
            <p:cNvSpPr>
              <a:spLocks noChangeArrowheads="1"/>
            </p:cNvSpPr>
            <p:nvPr/>
          </p:nvSpPr>
          <p:spPr bwMode="auto">
            <a:xfrm rot="5400000">
              <a:off x="2778" y="2566"/>
              <a:ext cx="217" cy="24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57" name="Rectangle 57">
              <a:extLst>
                <a:ext uri="{FF2B5EF4-FFF2-40B4-BE49-F238E27FC236}">
                  <a16:creationId xmlns:a16="http://schemas.microsoft.com/office/drawing/2014/main" id="{73F4F088-0464-7C4C-830D-6D9E94118787}"/>
                </a:ext>
              </a:extLst>
            </p:cNvPr>
            <p:cNvSpPr>
              <a:spLocks noChangeArrowheads="1"/>
            </p:cNvSpPr>
            <p:nvPr/>
          </p:nvSpPr>
          <p:spPr bwMode="auto">
            <a:xfrm rot="5400000">
              <a:off x="2214" y="1049"/>
              <a:ext cx="145"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58" name="Rectangle 58">
              <a:extLst>
                <a:ext uri="{FF2B5EF4-FFF2-40B4-BE49-F238E27FC236}">
                  <a16:creationId xmlns:a16="http://schemas.microsoft.com/office/drawing/2014/main" id="{BDA43DAF-FB63-9B4B-B21E-0362DD9738C7}"/>
                </a:ext>
              </a:extLst>
            </p:cNvPr>
            <p:cNvSpPr>
              <a:spLocks noChangeArrowheads="1"/>
            </p:cNvSpPr>
            <p:nvPr/>
          </p:nvSpPr>
          <p:spPr bwMode="auto">
            <a:xfrm rot="5400000">
              <a:off x="2215" y="1302"/>
              <a:ext cx="144"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59" name="Rectangle 59">
              <a:extLst>
                <a:ext uri="{FF2B5EF4-FFF2-40B4-BE49-F238E27FC236}">
                  <a16:creationId xmlns:a16="http://schemas.microsoft.com/office/drawing/2014/main" id="{BA21316D-D4B2-BA4E-AFED-4B40DC4C91A3}"/>
                </a:ext>
              </a:extLst>
            </p:cNvPr>
            <p:cNvSpPr>
              <a:spLocks noChangeArrowheads="1"/>
            </p:cNvSpPr>
            <p:nvPr/>
          </p:nvSpPr>
          <p:spPr bwMode="auto">
            <a:xfrm rot="5400000">
              <a:off x="2215" y="1592"/>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60" name="Rectangle 60">
              <a:extLst>
                <a:ext uri="{FF2B5EF4-FFF2-40B4-BE49-F238E27FC236}">
                  <a16:creationId xmlns:a16="http://schemas.microsoft.com/office/drawing/2014/main" id="{5E35D022-E723-A54E-A587-2B723108A51E}"/>
                </a:ext>
              </a:extLst>
            </p:cNvPr>
            <p:cNvSpPr>
              <a:spLocks noChangeArrowheads="1"/>
            </p:cNvSpPr>
            <p:nvPr/>
          </p:nvSpPr>
          <p:spPr bwMode="auto">
            <a:xfrm rot="5400000">
              <a:off x="2215" y="1882"/>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61" name="Rectangle 61">
              <a:extLst>
                <a:ext uri="{FF2B5EF4-FFF2-40B4-BE49-F238E27FC236}">
                  <a16:creationId xmlns:a16="http://schemas.microsoft.com/office/drawing/2014/main" id="{6251EC83-4659-F840-AB0D-CCECA0519122}"/>
                </a:ext>
              </a:extLst>
            </p:cNvPr>
            <p:cNvSpPr>
              <a:spLocks noChangeArrowheads="1"/>
            </p:cNvSpPr>
            <p:nvPr/>
          </p:nvSpPr>
          <p:spPr bwMode="auto">
            <a:xfrm rot="5400000">
              <a:off x="2215" y="2172"/>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62" name="Rectangle 62">
              <a:extLst>
                <a:ext uri="{FF2B5EF4-FFF2-40B4-BE49-F238E27FC236}">
                  <a16:creationId xmlns:a16="http://schemas.microsoft.com/office/drawing/2014/main" id="{38EC7FF4-F789-4E46-A9EC-1F3A17970F7E}"/>
                </a:ext>
              </a:extLst>
            </p:cNvPr>
            <p:cNvSpPr>
              <a:spLocks noChangeArrowheads="1"/>
            </p:cNvSpPr>
            <p:nvPr/>
          </p:nvSpPr>
          <p:spPr bwMode="auto">
            <a:xfrm rot="5400000">
              <a:off x="2215" y="2461"/>
              <a:ext cx="144" cy="15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63" name="Rectangle 63">
              <a:extLst>
                <a:ext uri="{FF2B5EF4-FFF2-40B4-BE49-F238E27FC236}">
                  <a16:creationId xmlns:a16="http://schemas.microsoft.com/office/drawing/2014/main" id="{9474F3F2-66D2-234C-904C-EB1FE274B9DC}"/>
                </a:ext>
              </a:extLst>
            </p:cNvPr>
            <p:cNvSpPr>
              <a:spLocks noChangeArrowheads="1"/>
            </p:cNvSpPr>
            <p:nvPr/>
          </p:nvSpPr>
          <p:spPr bwMode="auto">
            <a:xfrm rot="5400000">
              <a:off x="2214" y="2751"/>
              <a:ext cx="145"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64" name="Oval 64">
              <a:extLst>
                <a:ext uri="{FF2B5EF4-FFF2-40B4-BE49-F238E27FC236}">
                  <a16:creationId xmlns:a16="http://schemas.microsoft.com/office/drawing/2014/main" id="{C2E0235B-2E4F-784B-9B15-0504A2E6D05E}"/>
                </a:ext>
              </a:extLst>
            </p:cNvPr>
            <p:cNvSpPr>
              <a:spLocks noChangeArrowheads="1"/>
            </p:cNvSpPr>
            <p:nvPr/>
          </p:nvSpPr>
          <p:spPr bwMode="auto">
            <a:xfrm rot="5400000">
              <a:off x="3253" y="1731"/>
              <a:ext cx="217" cy="239"/>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65" name="Oval 65">
              <a:extLst>
                <a:ext uri="{FF2B5EF4-FFF2-40B4-BE49-F238E27FC236}">
                  <a16:creationId xmlns:a16="http://schemas.microsoft.com/office/drawing/2014/main" id="{03011E3B-00B2-344A-A379-9E8B2296AB0F}"/>
                </a:ext>
              </a:extLst>
            </p:cNvPr>
            <p:cNvSpPr>
              <a:spLocks noChangeArrowheads="1"/>
            </p:cNvSpPr>
            <p:nvPr/>
          </p:nvSpPr>
          <p:spPr bwMode="auto">
            <a:xfrm rot="5400000">
              <a:off x="3253" y="2057"/>
              <a:ext cx="217" cy="239"/>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5666" name="Line 66">
              <a:extLst>
                <a:ext uri="{FF2B5EF4-FFF2-40B4-BE49-F238E27FC236}">
                  <a16:creationId xmlns:a16="http://schemas.microsoft.com/office/drawing/2014/main" id="{BC984C5C-A385-A942-9DD2-929C8FA65429}"/>
                </a:ext>
              </a:extLst>
            </p:cNvPr>
            <p:cNvSpPr>
              <a:spLocks noChangeShapeType="1"/>
            </p:cNvSpPr>
            <p:nvPr/>
          </p:nvSpPr>
          <p:spPr bwMode="auto">
            <a:xfrm rot="5400000" flipV="1">
              <a:off x="2905" y="1514"/>
              <a:ext cx="435"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67" name="Line 67">
              <a:extLst>
                <a:ext uri="{FF2B5EF4-FFF2-40B4-BE49-F238E27FC236}">
                  <a16:creationId xmlns:a16="http://schemas.microsoft.com/office/drawing/2014/main" id="{A4071D72-E029-F94D-A182-C230DBDFE5D8}"/>
                </a:ext>
              </a:extLst>
            </p:cNvPr>
            <p:cNvSpPr>
              <a:spLocks noChangeShapeType="1"/>
            </p:cNvSpPr>
            <p:nvPr/>
          </p:nvSpPr>
          <p:spPr bwMode="auto">
            <a:xfrm rot="5400000" flipV="1">
              <a:off x="3068" y="1677"/>
              <a:ext cx="109"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68" name="Line 68">
              <a:extLst>
                <a:ext uri="{FF2B5EF4-FFF2-40B4-BE49-F238E27FC236}">
                  <a16:creationId xmlns:a16="http://schemas.microsoft.com/office/drawing/2014/main" id="{6FA15584-F0A0-CF48-AD08-E3382B1FFB14}"/>
                </a:ext>
              </a:extLst>
            </p:cNvPr>
            <p:cNvSpPr>
              <a:spLocks noChangeShapeType="1"/>
            </p:cNvSpPr>
            <p:nvPr/>
          </p:nvSpPr>
          <p:spPr bwMode="auto">
            <a:xfrm rot="5400000" flipV="1">
              <a:off x="2906" y="1839"/>
              <a:ext cx="434"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69" name="Line 69">
              <a:extLst>
                <a:ext uri="{FF2B5EF4-FFF2-40B4-BE49-F238E27FC236}">
                  <a16:creationId xmlns:a16="http://schemas.microsoft.com/office/drawing/2014/main" id="{8690BC99-FDA8-E747-B731-2DE086A94956}"/>
                </a:ext>
              </a:extLst>
            </p:cNvPr>
            <p:cNvSpPr>
              <a:spLocks noChangeShapeType="1"/>
            </p:cNvSpPr>
            <p:nvPr/>
          </p:nvSpPr>
          <p:spPr bwMode="auto">
            <a:xfrm rot="5400000" flipH="1" flipV="1">
              <a:off x="3050" y="1804"/>
              <a:ext cx="145"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0" name="Line 70">
              <a:extLst>
                <a:ext uri="{FF2B5EF4-FFF2-40B4-BE49-F238E27FC236}">
                  <a16:creationId xmlns:a16="http://schemas.microsoft.com/office/drawing/2014/main" id="{26C3E430-8DC7-DD4E-83D0-2E51A4846E24}"/>
                </a:ext>
              </a:extLst>
            </p:cNvPr>
            <p:cNvSpPr>
              <a:spLocks noChangeShapeType="1"/>
            </p:cNvSpPr>
            <p:nvPr/>
          </p:nvSpPr>
          <p:spPr bwMode="auto">
            <a:xfrm rot="5400000" flipH="1" flipV="1">
              <a:off x="2887" y="1967"/>
              <a:ext cx="471"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1" name="Line 71">
              <a:extLst>
                <a:ext uri="{FF2B5EF4-FFF2-40B4-BE49-F238E27FC236}">
                  <a16:creationId xmlns:a16="http://schemas.microsoft.com/office/drawing/2014/main" id="{E01202A9-D15A-B845-A371-475FB8F46BEA}"/>
                </a:ext>
              </a:extLst>
            </p:cNvPr>
            <p:cNvSpPr>
              <a:spLocks noChangeShapeType="1"/>
            </p:cNvSpPr>
            <p:nvPr/>
          </p:nvSpPr>
          <p:spPr bwMode="auto">
            <a:xfrm rot="5400000" flipH="1" flipV="1">
              <a:off x="2725" y="2129"/>
              <a:ext cx="796"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2" name="Line 72">
              <a:extLst>
                <a:ext uri="{FF2B5EF4-FFF2-40B4-BE49-F238E27FC236}">
                  <a16:creationId xmlns:a16="http://schemas.microsoft.com/office/drawing/2014/main" id="{953F138E-5768-0E44-9225-BBE80FAB8A43}"/>
                </a:ext>
              </a:extLst>
            </p:cNvPr>
            <p:cNvSpPr>
              <a:spLocks noChangeShapeType="1"/>
            </p:cNvSpPr>
            <p:nvPr/>
          </p:nvSpPr>
          <p:spPr bwMode="auto">
            <a:xfrm rot="5400000" flipV="1">
              <a:off x="2743" y="1676"/>
              <a:ext cx="760"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3" name="Line 73">
              <a:extLst>
                <a:ext uri="{FF2B5EF4-FFF2-40B4-BE49-F238E27FC236}">
                  <a16:creationId xmlns:a16="http://schemas.microsoft.com/office/drawing/2014/main" id="{E9C3B17B-D550-3441-86D2-04C42BB0028E}"/>
                </a:ext>
              </a:extLst>
            </p:cNvPr>
            <p:cNvSpPr>
              <a:spLocks noChangeShapeType="1"/>
            </p:cNvSpPr>
            <p:nvPr/>
          </p:nvSpPr>
          <p:spPr bwMode="auto">
            <a:xfrm rot="5400000" flipV="1">
              <a:off x="3033" y="1966"/>
              <a:ext cx="180"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4" name="Line 74">
              <a:extLst>
                <a:ext uri="{FF2B5EF4-FFF2-40B4-BE49-F238E27FC236}">
                  <a16:creationId xmlns:a16="http://schemas.microsoft.com/office/drawing/2014/main" id="{08D64762-090B-5142-9CCB-834C6F1B1625}"/>
                </a:ext>
              </a:extLst>
            </p:cNvPr>
            <p:cNvSpPr>
              <a:spLocks noChangeShapeType="1"/>
            </p:cNvSpPr>
            <p:nvPr/>
          </p:nvSpPr>
          <p:spPr bwMode="auto">
            <a:xfrm rot="5400000" flipH="1" flipV="1">
              <a:off x="3050" y="2129"/>
              <a:ext cx="146"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5" name="Line 75">
              <a:extLst>
                <a:ext uri="{FF2B5EF4-FFF2-40B4-BE49-F238E27FC236}">
                  <a16:creationId xmlns:a16="http://schemas.microsoft.com/office/drawing/2014/main" id="{92038194-59DF-E144-AA4A-20B309D59AF2}"/>
                </a:ext>
              </a:extLst>
            </p:cNvPr>
            <p:cNvSpPr>
              <a:spLocks noChangeShapeType="1"/>
            </p:cNvSpPr>
            <p:nvPr/>
          </p:nvSpPr>
          <p:spPr bwMode="auto">
            <a:xfrm rot="5400000" flipH="1" flipV="1">
              <a:off x="2887" y="2292"/>
              <a:ext cx="471" cy="23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6" name="Line 76">
              <a:extLst>
                <a:ext uri="{FF2B5EF4-FFF2-40B4-BE49-F238E27FC236}">
                  <a16:creationId xmlns:a16="http://schemas.microsoft.com/office/drawing/2014/main" id="{DA58D895-68A2-D84D-B4D2-3439FD83E9ED}"/>
                </a:ext>
              </a:extLst>
            </p:cNvPr>
            <p:cNvSpPr>
              <a:spLocks noChangeShapeType="1"/>
            </p:cNvSpPr>
            <p:nvPr/>
          </p:nvSpPr>
          <p:spPr bwMode="auto">
            <a:xfrm rot="5400000" flipV="1">
              <a:off x="2404" y="1092"/>
              <a:ext cx="32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7" name="Line 77">
              <a:extLst>
                <a:ext uri="{FF2B5EF4-FFF2-40B4-BE49-F238E27FC236}">
                  <a16:creationId xmlns:a16="http://schemas.microsoft.com/office/drawing/2014/main" id="{830FD6FF-1FB6-9F41-BE81-B370242CD207}"/>
                </a:ext>
              </a:extLst>
            </p:cNvPr>
            <p:cNvSpPr>
              <a:spLocks noChangeShapeType="1"/>
            </p:cNvSpPr>
            <p:nvPr/>
          </p:nvSpPr>
          <p:spPr bwMode="auto">
            <a:xfrm rot="5400000" flipV="1">
              <a:off x="2259" y="1237"/>
              <a:ext cx="61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8" name="Line 78">
              <a:extLst>
                <a:ext uri="{FF2B5EF4-FFF2-40B4-BE49-F238E27FC236}">
                  <a16:creationId xmlns:a16="http://schemas.microsoft.com/office/drawing/2014/main" id="{1DCC2DF7-F27A-D144-9404-946DF1C664F7}"/>
                </a:ext>
              </a:extLst>
            </p:cNvPr>
            <p:cNvSpPr>
              <a:spLocks noChangeShapeType="1"/>
            </p:cNvSpPr>
            <p:nvPr/>
          </p:nvSpPr>
          <p:spPr bwMode="auto">
            <a:xfrm rot="5400000" flipV="1">
              <a:off x="2114" y="1382"/>
              <a:ext cx="90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79" name="Line 79">
              <a:extLst>
                <a:ext uri="{FF2B5EF4-FFF2-40B4-BE49-F238E27FC236}">
                  <a16:creationId xmlns:a16="http://schemas.microsoft.com/office/drawing/2014/main" id="{B5E0B96F-3E67-424B-AC7B-AA3BD7DDD7BC}"/>
                </a:ext>
              </a:extLst>
            </p:cNvPr>
            <p:cNvSpPr>
              <a:spLocks noChangeShapeType="1"/>
            </p:cNvSpPr>
            <p:nvPr/>
          </p:nvSpPr>
          <p:spPr bwMode="auto">
            <a:xfrm rot="5400000" flipV="1">
              <a:off x="1969" y="1563"/>
              <a:ext cx="119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0" name="Line 80">
              <a:extLst>
                <a:ext uri="{FF2B5EF4-FFF2-40B4-BE49-F238E27FC236}">
                  <a16:creationId xmlns:a16="http://schemas.microsoft.com/office/drawing/2014/main" id="{233748DF-459E-8A46-84E8-59C080E85707}"/>
                </a:ext>
              </a:extLst>
            </p:cNvPr>
            <p:cNvSpPr>
              <a:spLocks noChangeShapeType="1"/>
            </p:cNvSpPr>
            <p:nvPr/>
          </p:nvSpPr>
          <p:spPr bwMode="auto">
            <a:xfrm rot="5400000" flipV="1">
              <a:off x="1806" y="1726"/>
              <a:ext cx="1521"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1" name="Line 81">
              <a:extLst>
                <a:ext uri="{FF2B5EF4-FFF2-40B4-BE49-F238E27FC236}">
                  <a16:creationId xmlns:a16="http://schemas.microsoft.com/office/drawing/2014/main" id="{CB48C4A3-22D8-8F45-9172-B299B445D0B2}"/>
                </a:ext>
              </a:extLst>
            </p:cNvPr>
            <p:cNvSpPr>
              <a:spLocks noChangeShapeType="1"/>
            </p:cNvSpPr>
            <p:nvPr/>
          </p:nvSpPr>
          <p:spPr bwMode="auto">
            <a:xfrm rot="5400000" flipH="1" flipV="1">
              <a:off x="1878" y="1943"/>
              <a:ext cx="1377"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2" name="Line 82">
              <a:extLst>
                <a:ext uri="{FF2B5EF4-FFF2-40B4-BE49-F238E27FC236}">
                  <a16:creationId xmlns:a16="http://schemas.microsoft.com/office/drawing/2014/main" id="{60D7B04C-B794-5A48-A533-87853429E313}"/>
                </a:ext>
              </a:extLst>
            </p:cNvPr>
            <p:cNvSpPr>
              <a:spLocks noChangeShapeType="1"/>
            </p:cNvSpPr>
            <p:nvPr/>
          </p:nvSpPr>
          <p:spPr bwMode="auto">
            <a:xfrm rot="5400000" flipH="1" flipV="1">
              <a:off x="2023" y="2088"/>
              <a:ext cx="1087"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3" name="Line 83">
              <a:extLst>
                <a:ext uri="{FF2B5EF4-FFF2-40B4-BE49-F238E27FC236}">
                  <a16:creationId xmlns:a16="http://schemas.microsoft.com/office/drawing/2014/main" id="{EEAB7CD6-1511-D141-8BAE-8B5A8C74723E}"/>
                </a:ext>
              </a:extLst>
            </p:cNvPr>
            <p:cNvSpPr>
              <a:spLocks noChangeShapeType="1"/>
            </p:cNvSpPr>
            <p:nvPr/>
          </p:nvSpPr>
          <p:spPr bwMode="auto">
            <a:xfrm rot="5400000" flipH="1" flipV="1">
              <a:off x="2168" y="2233"/>
              <a:ext cx="797"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4" name="Line 84">
              <a:extLst>
                <a:ext uri="{FF2B5EF4-FFF2-40B4-BE49-F238E27FC236}">
                  <a16:creationId xmlns:a16="http://schemas.microsoft.com/office/drawing/2014/main" id="{1531AD35-C713-6946-87C0-D6FA21845E3E}"/>
                </a:ext>
              </a:extLst>
            </p:cNvPr>
            <p:cNvSpPr>
              <a:spLocks noChangeShapeType="1"/>
            </p:cNvSpPr>
            <p:nvPr/>
          </p:nvSpPr>
          <p:spPr bwMode="auto">
            <a:xfrm rot="5400000" flipH="1" flipV="1">
              <a:off x="2331" y="2396"/>
              <a:ext cx="471"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5" name="Line 85">
              <a:extLst>
                <a:ext uri="{FF2B5EF4-FFF2-40B4-BE49-F238E27FC236}">
                  <a16:creationId xmlns:a16="http://schemas.microsoft.com/office/drawing/2014/main" id="{FB5E8816-F2CA-6540-924E-DE54965471EB}"/>
                </a:ext>
              </a:extLst>
            </p:cNvPr>
            <p:cNvSpPr>
              <a:spLocks noChangeShapeType="1"/>
            </p:cNvSpPr>
            <p:nvPr/>
          </p:nvSpPr>
          <p:spPr bwMode="auto">
            <a:xfrm rot="5400000" flipH="1" flipV="1">
              <a:off x="2494" y="2559"/>
              <a:ext cx="145"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6" name="Line 86">
              <a:extLst>
                <a:ext uri="{FF2B5EF4-FFF2-40B4-BE49-F238E27FC236}">
                  <a16:creationId xmlns:a16="http://schemas.microsoft.com/office/drawing/2014/main" id="{C6548DD4-6FC6-4B44-A2DB-E7CA99E1EFA9}"/>
                </a:ext>
              </a:extLst>
            </p:cNvPr>
            <p:cNvSpPr>
              <a:spLocks noChangeShapeType="1"/>
            </p:cNvSpPr>
            <p:nvPr/>
          </p:nvSpPr>
          <p:spPr bwMode="auto">
            <a:xfrm rot="5400000" flipV="1">
              <a:off x="3622" y="1711"/>
              <a:ext cx="0" cy="27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7" name="Line 87">
              <a:extLst>
                <a:ext uri="{FF2B5EF4-FFF2-40B4-BE49-F238E27FC236}">
                  <a16:creationId xmlns:a16="http://schemas.microsoft.com/office/drawing/2014/main" id="{9DEAA6EE-1FFF-D14F-B480-F6BCFA385DAE}"/>
                </a:ext>
              </a:extLst>
            </p:cNvPr>
            <p:cNvSpPr>
              <a:spLocks noChangeShapeType="1"/>
            </p:cNvSpPr>
            <p:nvPr/>
          </p:nvSpPr>
          <p:spPr bwMode="auto">
            <a:xfrm rot="5400000" flipV="1">
              <a:off x="3622" y="2036"/>
              <a:ext cx="0" cy="27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8" name="Line 88">
              <a:extLst>
                <a:ext uri="{FF2B5EF4-FFF2-40B4-BE49-F238E27FC236}">
                  <a16:creationId xmlns:a16="http://schemas.microsoft.com/office/drawing/2014/main" id="{4729238C-B27A-244F-84AE-C9C008CA40DA}"/>
                </a:ext>
              </a:extLst>
            </p:cNvPr>
            <p:cNvSpPr>
              <a:spLocks noChangeShapeType="1"/>
            </p:cNvSpPr>
            <p:nvPr/>
          </p:nvSpPr>
          <p:spPr bwMode="auto">
            <a:xfrm rot="5400000" flipV="1">
              <a:off x="2531" y="1218"/>
              <a:ext cx="72"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89" name="Line 89">
              <a:extLst>
                <a:ext uri="{FF2B5EF4-FFF2-40B4-BE49-F238E27FC236}">
                  <a16:creationId xmlns:a16="http://schemas.microsoft.com/office/drawing/2014/main" id="{BF056C7D-B1BF-E24C-AC74-C7C40A3036B9}"/>
                </a:ext>
              </a:extLst>
            </p:cNvPr>
            <p:cNvSpPr>
              <a:spLocks noChangeShapeType="1"/>
            </p:cNvSpPr>
            <p:nvPr/>
          </p:nvSpPr>
          <p:spPr bwMode="auto">
            <a:xfrm rot="5400000" flipV="1">
              <a:off x="2386" y="1363"/>
              <a:ext cx="362"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90" name="Line 90">
              <a:extLst>
                <a:ext uri="{FF2B5EF4-FFF2-40B4-BE49-F238E27FC236}">
                  <a16:creationId xmlns:a16="http://schemas.microsoft.com/office/drawing/2014/main" id="{A121CFC3-C6E9-B64B-A883-F47547547CA4}"/>
                </a:ext>
              </a:extLst>
            </p:cNvPr>
            <p:cNvSpPr>
              <a:spLocks noChangeShapeType="1"/>
            </p:cNvSpPr>
            <p:nvPr/>
          </p:nvSpPr>
          <p:spPr bwMode="auto">
            <a:xfrm rot="5400000" flipV="1">
              <a:off x="2241" y="1508"/>
              <a:ext cx="652"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91" name="Line 91">
              <a:extLst>
                <a:ext uri="{FF2B5EF4-FFF2-40B4-BE49-F238E27FC236}">
                  <a16:creationId xmlns:a16="http://schemas.microsoft.com/office/drawing/2014/main" id="{DF09BE47-5D39-E048-976B-D05209BF1847}"/>
                </a:ext>
              </a:extLst>
            </p:cNvPr>
            <p:cNvSpPr>
              <a:spLocks noChangeShapeType="1"/>
            </p:cNvSpPr>
            <p:nvPr/>
          </p:nvSpPr>
          <p:spPr bwMode="auto">
            <a:xfrm rot="5400000" flipV="1">
              <a:off x="2078" y="1671"/>
              <a:ext cx="978" cy="3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25692" name="Line 92">
              <a:extLst>
                <a:ext uri="{FF2B5EF4-FFF2-40B4-BE49-F238E27FC236}">
                  <a16:creationId xmlns:a16="http://schemas.microsoft.com/office/drawing/2014/main" id="{71BF750F-93CF-5248-8E57-72339D3813CC}"/>
                </a:ext>
              </a:extLst>
            </p:cNvPr>
            <p:cNvSpPr>
              <a:spLocks noChangeShapeType="1"/>
            </p:cNvSpPr>
            <p:nvPr/>
          </p:nvSpPr>
          <p:spPr bwMode="auto">
            <a:xfrm>
              <a:off x="984" y="1460"/>
              <a:ext cx="1248" cy="240"/>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5693" name="Line 93">
              <a:extLst>
                <a:ext uri="{FF2B5EF4-FFF2-40B4-BE49-F238E27FC236}">
                  <a16:creationId xmlns:a16="http://schemas.microsoft.com/office/drawing/2014/main" id="{B356D389-81E2-C14D-9698-438C44DF6268}"/>
                </a:ext>
              </a:extLst>
            </p:cNvPr>
            <p:cNvSpPr>
              <a:spLocks noChangeShapeType="1"/>
            </p:cNvSpPr>
            <p:nvPr/>
          </p:nvSpPr>
          <p:spPr bwMode="auto">
            <a:xfrm>
              <a:off x="988" y="1508"/>
              <a:ext cx="1248" cy="432"/>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5694" name="Line 94">
              <a:extLst>
                <a:ext uri="{FF2B5EF4-FFF2-40B4-BE49-F238E27FC236}">
                  <a16:creationId xmlns:a16="http://schemas.microsoft.com/office/drawing/2014/main" id="{510DCEFC-5FBB-374C-B0C6-56228C022126}"/>
                </a:ext>
              </a:extLst>
            </p:cNvPr>
            <p:cNvSpPr>
              <a:spLocks noChangeShapeType="1"/>
            </p:cNvSpPr>
            <p:nvPr/>
          </p:nvSpPr>
          <p:spPr bwMode="auto">
            <a:xfrm>
              <a:off x="1032" y="1460"/>
              <a:ext cx="1200" cy="768"/>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5695" name="Line 95">
              <a:extLst>
                <a:ext uri="{FF2B5EF4-FFF2-40B4-BE49-F238E27FC236}">
                  <a16:creationId xmlns:a16="http://schemas.microsoft.com/office/drawing/2014/main" id="{4AD3C0CB-A4CB-414C-ABB8-2EBD2CDE7F03}"/>
                </a:ext>
              </a:extLst>
            </p:cNvPr>
            <p:cNvSpPr>
              <a:spLocks noChangeShapeType="1"/>
            </p:cNvSpPr>
            <p:nvPr/>
          </p:nvSpPr>
          <p:spPr bwMode="auto">
            <a:xfrm>
              <a:off x="1030" y="1508"/>
              <a:ext cx="1200" cy="1056"/>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grpSp>
      <p:pic>
        <p:nvPicPr>
          <p:cNvPr id="3225696" name="Picture 96" descr="Adif">
            <a:extLst>
              <a:ext uri="{FF2B5EF4-FFF2-40B4-BE49-F238E27FC236}">
                <a16:creationId xmlns:a16="http://schemas.microsoft.com/office/drawing/2014/main" id="{A2B62A8F-12FC-E941-BCDB-17CE4B9E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2" y="2209802"/>
            <a:ext cx="2486025" cy="2486025"/>
          </a:xfrm>
          <a:prstGeom prst="rect">
            <a:avLst/>
          </a:prstGeom>
          <a:noFill/>
          <a:extLst>
            <a:ext uri="{909E8E84-426E-40DD-AFC4-6F175D3DCCD1}">
              <a14:hiddenFill xmlns:a14="http://schemas.microsoft.com/office/drawing/2010/main">
                <a:solidFill>
                  <a:srgbClr val="FFFFFF"/>
                </a:solidFill>
              </a14:hiddenFill>
            </a:ext>
          </a:extLst>
        </p:spPr>
      </p:pic>
      <p:sp>
        <p:nvSpPr>
          <p:cNvPr id="3225697" name="Text Box 97">
            <a:extLst>
              <a:ext uri="{FF2B5EF4-FFF2-40B4-BE49-F238E27FC236}">
                <a16:creationId xmlns:a16="http://schemas.microsoft.com/office/drawing/2014/main" id="{F8173A25-C515-9943-911E-6C71B4242AA1}"/>
              </a:ext>
            </a:extLst>
          </p:cNvPr>
          <p:cNvSpPr txBox="1">
            <a:spLocks noChangeArrowheads="1"/>
          </p:cNvSpPr>
          <p:nvPr/>
        </p:nvSpPr>
        <p:spPr bwMode="auto">
          <a:xfrm>
            <a:off x="7391400" y="4800601"/>
            <a:ext cx="2057400" cy="1226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609585">
              <a:spcBef>
                <a:spcPct val="50000"/>
              </a:spcBef>
            </a:pPr>
            <a:r>
              <a:rPr lang="en-US" altLang="en-US">
                <a:solidFill>
                  <a:prstClr val="black"/>
                </a:solidFill>
                <a:latin typeface="Calibri"/>
              </a:rPr>
              <a:t>154 input change   from 2 shift left</a:t>
            </a:r>
          </a:p>
          <a:p>
            <a:pPr algn="ctr" defTabSz="609585">
              <a:lnSpc>
                <a:spcPct val="50000"/>
              </a:lnSpc>
              <a:spcBef>
                <a:spcPct val="50000"/>
              </a:spcBef>
            </a:pPr>
            <a:r>
              <a:rPr lang="en-US" altLang="en-US">
                <a:solidFill>
                  <a:prstClr val="black"/>
                </a:solidFill>
                <a:latin typeface="Calibri"/>
              </a:rPr>
              <a:t>77 : black to white</a:t>
            </a:r>
          </a:p>
          <a:p>
            <a:pPr algn="ctr" defTabSz="609585">
              <a:lnSpc>
                <a:spcPct val="50000"/>
              </a:lnSpc>
              <a:spcBef>
                <a:spcPct val="50000"/>
              </a:spcBef>
            </a:pPr>
            <a:r>
              <a:rPr lang="en-US" altLang="en-US">
                <a:solidFill>
                  <a:prstClr val="black"/>
                </a:solidFill>
                <a:latin typeface="Calibri"/>
              </a:rPr>
              <a:t>77 : white to black</a:t>
            </a:r>
            <a:endParaRPr lang="en-US" altLang="en-US">
              <a:solidFill>
                <a:prstClr val="black"/>
              </a:solidFill>
              <a:latin typeface="Calibri"/>
              <a:sym typeface="Marlett" pitchFamily="2" charset="2"/>
            </a:endParaRPr>
          </a:p>
        </p:txBody>
      </p:sp>
      <p:sp>
        <p:nvSpPr>
          <p:cNvPr id="99" name="TextBox 98">
            <a:extLst>
              <a:ext uri="{FF2B5EF4-FFF2-40B4-BE49-F238E27FC236}">
                <a16:creationId xmlns:a16="http://schemas.microsoft.com/office/drawing/2014/main" id="{EFAB0D33-73B3-39E2-7E8E-6ECC91D47FB2}"/>
              </a:ext>
            </a:extLst>
          </p:cNvPr>
          <p:cNvSpPr txBox="1"/>
          <p:nvPr/>
        </p:nvSpPr>
        <p:spPr>
          <a:xfrm>
            <a:off x="8628746" y="6751867"/>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51808A4-4C9F-564A-93E5-BFD946A5087F}"/>
                  </a:ext>
                </a:extLst>
              </p14:cNvPr>
              <p14:cNvContentPartPr/>
              <p14:nvPr/>
            </p14:nvContentPartPr>
            <p14:xfrm>
              <a:off x="7036800" y="6043200"/>
              <a:ext cx="1184160" cy="119520"/>
            </p14:xfrm>
          </p:contentPart>
        </mc:Choice>
        <mc:Fallback xmlns="">
          <p:pic>
            <p:nvPicPr>
              <p:cNvPr id="2" name="Ink 1">
                <a:extLst>
                  <a:ext uri="{FF2B5EF4-FFF2-40B4-BE49-F238E27FC236}">
                    <a16:creationId xmlns:a16="http://schemas.microsoft.com/office/drawing/2014/main" id="{851808A4-4C9F-564A-93E5-BFD946A5087F}"/>
                  </a:ext>
                </a:extLst>
              </p:cNvPr>
              <p:cNvPicPr/>
              <p:nvPr/>
            </p:nvPicPr>
            <p:blipFill>
              <a:blip r:embed="rId6"/>
              <a:stretch>
                <a:fillRect/>
              </a:stretch>
            </p:blipFill>
            <p:spPr>
              <a:xfrm>
                <a:off x="7027799" y="6033840"/>
                <a:ext cx="1202882" cy="138240"/>
              </a:xfrm>
              <a:prstGeom prst="rect">
                <a:avLst/>
              </a:prstGeom>
            </p:spPr>
          </p:pic>
        </mc:Fallback>
      </mc:AlternateContent>
    </p:spTree>
    <p:extLst>
      <p:ext uri="{BB962C8B-B14F-4D97-AF65-F5344CB8AC3E}">
        <p14:creationId xmlns:p14="http://schemas.microsoft.com/office/powerpoint/2010/main" val="711991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CBBA0F30-CD52-9342-AEC2-894FDBAE474B}"/>
              </a:ext>
            </a:extLst>
          </p:cNvPr>
          <p:cNvSpPr>
            <a:spLocks noGrp="1"/>
          </p:cNvSpPr>
          <p:nvPr>
            <p:ph type="sldNum" sz="quarter" idx="10"/>
          </p:nvPr>
        </p:nvSpPr>
        <p:spPr/>
        <p:txBody>
          <a:bodyPr/>
          <a:lstStyle/>
          <a:p>
            <a:pPr defTabSz="609585"/>
            <a:fld id="{79D27401-EB66-6C46-9827-9332249905BF}" type="slidenum">
              <a:rPr lang="en-US" altLang="en-US" sz="2400">
                <a:solidFill>
                  <a:prstClr val="black"/>
                </a:solidFill>
              </a:rPr>
              <a:pPr defTabSz="609585"/>
              <a:t>28</a:t>
            </a:fld>
            <a:endParaRPr lang="en-US" altLang="en-US" sz="2400">
              <a:solidFill>
                <a:prstClr val="black"/>
              </a:solidFill>
            </a:endParaRPr>
          </a:p>
        </p:txBody>
      </p:sp>
      <p:sp>
        <p:nvSpPr>
          <p:cNvPr id="3221506" name="Rectangle 2">
            <a:extLst>
              <a:ext uri="{FF2B5EF4-FFF2-40B4-BE49-F238E27FC236}">
                <a16:creationId xmlns:a16="http://schemas.microsoft.com/office/drawing/2014/main" id="{B8633FEB-8FFB-7E40-BC5C-22749142A20C}"/>
              </a:ext>
            </a:extLst>
          </p:cNvPr>
          <p:cNvSpPr>
            <a:spLocks noGrp="1" noChangeArrowheads="1"/>
          </p:cNvSpPr>
          <p:nvPr>
            <p:ph type="body" idx="1"/>
          </p:nvPr>
        </p:nvSpPr>
        <p:spPr>
          <a:xfrm>
            <a:off x="723900" y="1029381"/>
            <a:ext cx="10515600" cy="4351339"/>
          </a:xfrm>
        </p:spPr>
        <p:txBody>
          <a:bodyPr/>
          <a:lstStyle/>
          <a:p>
            <a:pPr>
              <a:buFont typeface="Wingdings" pitchFamily="2" charset="2"/>
              <a:buChar char="["/>
            </a:pPr>
            <a:r>
              <a:rPr lang="en-US" altLang="ko-KR" b="0" dirty="0"/>
              <a:t>scaling, and other forms of distortion</a:t>
            </a:r>
          </a:p>
          <a:p>
            <a:pPr>
              <a:buFont typeface="Wingdings" pitchFamily="2" charset="2"/>
              <a:buNone/>
            </a:pPr>
            <a:endParaRPr lang="en-US" altLang="ko-KR" b="0" dirty="0">
              <a:solidFill>
                <a:srgbClr val="C0C0C0"/>
              </a:solidFill>
              <a:cs typeface="Tahoma" panose="020B0604030504040204" pitchFamily="34" charset="0"/>
            </a:endParaRPr>
          </a:p>
          <a:p>
            <a:endParaRPr kumimoji="0" lang="en-GB" altLang="ko-KR" dirty="0"/>
          </a:p>
        </p:txBody>
      </p:sp>
      <p:sp>
        <p:nvSpPr>
          <p:cNvPr id="3221507" name="Rectangle 3">
            <a:extLst>
              <a:ext uri="{FF2B5EF4-FFF2-40B4-BE49-F238E27FC236}">
                <a16:creationId xmlns:a16="http://schemas.microsoft.com/office/drawing/2014/main" id="{7165E30E-139C-2545-AAD7-0BE249C50A61}"/>
              </a:ext>
            </a:extLst>
          </p:cNvPr>
          <p:cNvSpPr>
            <a:spLocks noGrp="1" noChangeArrowheads="1"/>
          </p:cNvSpPr>
          <p:nvPr>
            <p:ph type="title"/>
          </p:nvPr>
        </p:nvSpPr>
        <p:spPr>
          <a:xfrm>
            <a:off x="959006" y="376237"/>
            <a:ext cx="8631044" cy="609600"/>
          </a:xfrm>
        </p:spPr>
        <p:txBody>
          <a:bodyPr>
            <a:normAutofit fontScale="90000"/>
          </a:bodyPr>
          <a:lstStyle/>
          <a:p>
            <a:r>
              <a:rPr kumimoji="0" lang="en-GB" altLang="ko-KR" dirty="0"/>
              <a:t>Drawbacks of previous neural networks</a:t>
            </a:r>
            <a:br>
              <a:rPr kumimoji="0" lang="en-GB" altLang="ko-KR" dirty="0"/>
            </a:br>
            <a:endParaRPr kumimoji="0" lang="en-GB" altLang="ko-KR" dirty="0"/>
          </a:p>
        </p:txBody>
      </p:sp>
      <p:pic>
        <p:nvPicPr>
          <p:cNvPr id="3221513" name="Picture 9">
            <a:extLst>
              <a:ext uri="{FF2B5EF4-FFF2-40B4-BE49-F238E27FC236}">
                <a16:creationId xmlns:a16="http://schemas.microsoft.com/office/drawing/2014/main" id="{EB14642C-35A2-9342-8DAC-BBEA197592D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97629" y="1709519"/>
            <a:ext cx="5885543" cy="4530717"/>
          </a:xfrm>
          <a:prstGeom prst="rect">
            <a:avLst/>
          </a:prstGeom>
          <a:noFill/>
          <a:extLst>
            <a:ext uri="{909E8E84-426E-40DD-AFC4-6F175D3DCCD1}">
              <a14:hiddenFill xmlns:a14="http://schemas.microsoft.com/office/drawing/2010/main">
                <a:solidFill>
                  <a:srgbClr val="FFFFFF"/>
                </a:solidFill>
              </a14:hiddenFill>
            </a:ext>
          </a:extLst>
        </p:spPr>
      </p:pic>
      <p:pic>
        <p:nvPicPr>
          <p:cNvPr id="3221518" name="Picture 14">
            <a:extLst>
              <a:ext uri="{FF2B5EF4-FFF2-40B4-BE49-F238E27FC236}">
                <a16:creationId xmlns:a16="http://schemas.microsoft.com/office/drawing/2014/main" id="{5C934B84-F088-B540-BE12-F072A2BA211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6400" y="5334002"/>
            <a:ext cx="838200" cy="644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975677-F5F3-209D-0148-5F05202313E0}"/>
              </a:ext>
            </a:extLst>
          </p:cNvPr>
          <p:cNvSpPr txBox="1"/>
          <p:nvPr/>
        </p:nvSpPr>
        <p:spPr>
          <a:xfrm>
            <a:off x="8454574" y="6721476"/>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325691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3">
            <a:extLst>
              <a:ext uri="{FF2B5EF4-FFF2-40B4-BE49-F238E27FC236}">
                <a16:creationId xmlns:a16="http://schemas.microsoft.com/office/drawing/2014/main" id="{6788B0D5-C543-4343-9E16-3CF86451BCFA}"/>
              </a:ext>
            </a:extLst>
          </p:cNvPr>
          <p:cNvSpPr>
            <a:spLocks noGrp="1"/>
          </p:cNvSpPr>
          <p:nvPr>
            <p:ph type="sldNum" sz="quarter" idx="10"/>
          </p:nvPr>
        </p:nvSpPr>
        <p:spPr/>
        <p:txBody>
          <a:bodyPr/>
          <a:lstStyle/>
          <a:p>
            <a:pPr defTabSz="609585"/>
            <a:fld id="{F0DBAE8D-656D-3044-96DD-364B296D0945}" type="slidenum">
              <a:rPr lang="en-US" altLang="en-US" sz="2400">
                <a:solidFill>
                  <a:prstClr val="black"/>
                </a:solidFill>
              </a:rPr>
              <a:pPr defTabSz="609585"/>
              <a:t>29</a:t>
            </a:fld>
            <a:endParaRPr lang="en-US" altLang="en-US" sz="2400">
              <a:solidFill>
                <a:prstClr val="black"/>
              </a:solidFill>
            </a:endParaRPr>
          </a:p>
        </p:txBody>
      </p:sp>
      <p:sp>
        <p:nvSpPr>
          <p:cNvPr id="3226626" name="Rectangle 2">
            <a:extLst>
              <a:ext uri="{FF2B5EF4-FFF2-40B4-BE49-F238E27FC236}">
                <a16:creationId xmlns:a16="http://schemas.microsoft.com/office/drawing/2014/main" id="{900F7DD2-A53E-2044-A7EB-36A29ABD1586}"/>
              </a:ext>
            </a:extLst>
          </p:cNvPr>
          <p:cNvSpPr>
            <a:spLocks noGrp="1" noChangeArrowheads="1"/>
          </p:cNvSpPr>
          <p:nvPr>
            <p:ph type="body" idx="1"/>
          </p:nvPr>
        </p:nvSpPr>
        <p:spPr>
          <a:xfrm>
            <a:off x="838200" y="992067"/>
            <a:ext cx="10515600" cy="4351339"/>
          </a:xfrm>
        </p:spPr>
        <p:txBody>
          <a:bodyPr/>
          <a:lstStyle/>
          <a:p>
            <a:pPr>
              <a:buFont typeface="Wingdings" pitchFamily="2" charset="2"/>
              <a:buChar char="["/>
            </a:pPr>
            <a:r>
              <a:rPr lang="en-US" altLang="ko-KR" b="0" dirty="0"/>
              <a:t>the </a:t>
            </a:r>
            <a:r>
              <a:rPr lang="en-US" altLang="ko-KR" b="0" dirty="0">
                <a:solidFill>
                  <a:srgbClr val="CC0000"/>
                </a:solidFill>
              </a:rPr>
              <a:t>topology</a:t>
            </a:r>
            <a:r>
              <a:rPr lang="en-US" altLang="ko-KR" b="0" dirty="0"/>
              <a:t> of the input data is completely ignored</a:t>
            </a:r>
          </a:p>
          <a:p>
            <a:pPr>
              <a:buFont typeface="Wingdings" pitchFamily="2" charset="2"/>
              <a:buChar char="["/>
            </a:pPr>
            <a:r>
              <a:rPr kumimoji="0" lang="en-GB" altLang="ko-KR" b="0" dirty="0"/>
              <a:t>work with </a:t>
            </a:r>
            <a:r>
              <a:rPr kumimoji="0" lang="en-GB" altLang="ko-KR" b="0" dirty="0">
                <a:solidFill>
                  <a:srgbClr val="CC0000"/>
                </a:solidFill>
              </a:rPr>
              <a:t>raw data.</a:t>
            </a:r>
          </a:p>
        </p:txBody>
      </p:sp>
      <p:sp>
        <p:nvSpPr>
          <p:cNvPr id="3226627" name="Rectangle 3">
            <a:extLst>
              <a:ext uri="{FF2B5EF4-FFF2-40B4-BE49-F238E27FC236}">
                <a16:creationId xmlns:a16="http://schemas.microsoft.com/office/drawing/2014/main" id="{5CB099C2-C65E-D048-82F6-8004F1D52656}"/>
              </a:ext>
            </a:extLst>
          </p:cNvPr>
          <p:cNvSpPr>
            <a:spLocks noGrp="1" noChangeArrowheads="1"/>
          </p:cNvSpPr>
          <p:nvPr>
            <p:ph type="title"/>
          </p:nvPr>
        </p:nvSpPr>
        <p:spPr>
          <a:xfrm>
            <a:off x="348343" y="381000"/>
            <a:ext cx="9085591" cy="609600"/>
          </a:xfrm>
        </p:spPr>
        <p:txBody>
          <a:bodyPr>
            <a:normAutofit fontScale="90000"/>
          </a:bodyPr>
          <a:lstStyle/>
          <a:p>
            <a:r>
              <a:rPr kumimoji="0" lang="en-GB" altLang="ko-KR" dirty="0"/>
              <a:t>Drawbacks of previous neural networks</a:t>
            </a:r>
            <a:br>
              <a:rPr kumimoji="0" lang="en-GB" altLang="ko-KR" dirty="0"/>
            </a:br>
            <a:endParaRPr kumimoji="0" lang="en-GB" altLang="ko-KR" dirty="0"/>
          </a:p>
        </p:txBody>
      </p:sp>
      <p:grpSp>
        <p:nvGrpSpPr>
          <p:cNvPr id="3226690" name="Group 66">
            <a:extLst>
              <a:ext uri="{FF2B5EF4-FFF2-40B4-BE49-F238E27FC236}">
                <a16:creationId xmlns:a16="http://schemas.microsoft.com/office/drawing/2014/main" id="{D9D4C426-9E18-0E4A-9A2D-CFA8DC019338}"/>
              </a:ext>
            </a:extLst>
          </p:cNvPr>
          <p:cNvGrpSpPr>
            <a:grpSpLocks/>
          </p:cNvGrpSpPr>
          <p:nvPr/>
        </p:nvGrpSpPr>
        <p:grpSpPr bwMode="auto">
          <a:xfrm>
            <a:off x="2076452" y="2997894"/>
            <a:ext cx="3137091" cy="2754243"/>
            <a:chOff x="288" y="1296"/>
            <a:chExt cx="2334" cy="1774"/>
          </a:xfrm>
        </p:grpSpPr>
        <p:sp>
          <p:nvSpPr>
            <p:cNvPr id="3226687" name="Freeform 63">
              <a:extLst>
                <a:ext uri="{FF2B5EF4-FFF2-40B4-BE49-F238E27FC236}">
                  <a16:creationId xmlns:a16="http://schemas.microsoft.com/office/drawing/2014/main" id="{5FE5DDA6-5B0F-7340-B28C-1667DA70166E}"/>
                </a:ext>
              </a:extLst>
            </p:cNvPr>
            <p:cNvSpPr>
              <a:spLocks/>
            </p:cNvSpPr>
            <p:nvPr/>
          </p:nvSpPr>
          <p:spPr bwMode="auto">
            <a:xfrm>
              <a:off x="768" y="1632"/>
              <a:ext cx="1248" cy="1056"/>
            </a:xfrm>
            <a:custGeom>
              <a:avLst/>
              <a:gdLst>
                <a:gd name="T0" fmla="*/ 0 w 1489"/>
                <a:gd name="T1" fmla="*/ 0 h 1083"/>
                <a:gd name="T2" fmla="*/ 107 w 1489"/>
                <a:gd name="T3" fmla="*/ 0 h 1083"/>
                <a:gd name="T4" fmla="*/ 769 w 1489"/>
                <a:gd name="T5" fmla="*/ 27 h 1083"/>
                <a:gd name="T6" fmla="*/ 1105 w 1489"/>
                <a:gd name="T7" fmla="*/ 411 h 1083"/>
                <a:gd name="T8" fmla="*/ 1489 w 1489"/>
                <a:gd name="T9" fmla="*/ 363 h 1083"/>
                <a:gd name="T10" fmla="*/ 1057 w 1489"/>
                <a:gd name="T11" fmla="*/ 1083 h 1083"/>
                <a:gd name="T12" fmla="*/ 1 w 1489"/>
                <a:gd name="T13" fmla="*/ 1083 h 1083"/>
                <a:gd name="T14" fmla="*/ 0 w 1489"/>
                <a:gd name="T15" fmla="*/ 0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9" h="1083">
                  <a:moveTo>
                    <a:pt x="0" y="0"/>
                  </a:moveTo>
                  <a:cubicBezTo>
                    <a:pt x="36" y="0"/>
                    <a:pt x="71" y="0"/>
                    <a:pt x="107" y="0"/>
                  </a:cubicBezTo>
                  <a:lnTo>
                    <a:pt x="769" y="27"/>
                  </a:lnTo>
                  <a:lnTo>
                    <a:pt x="1105" y="411"/>
                  </a:lnTo>
                  <a:lnTo>
                    <a:pt x="1489" y="363"/>
                  </a:lnTo>
                  <a:lnTo>
                    <a:pt x="1057" y="1083"/>
                  </a:lnTo>
                  <a:lnTo>
                    <a:pt x="1" y="1083"/>
                  </a:lnTo>
                  <a:lnTo>
                    <a:pt x="0" y="0"/>
                  </a:lnTo>
                  <a:close/>
                </a:path>
              </a:pathLst>
            </a:custGeom>
            <a:solidFill>
              <a:srgbClr val="00CC66"/>
            </a:solid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6636" name="Rectangle 12">
              <a:extLst>
                <a:ext uri="{FF2B5EF4-FFF2-40B4-BE49-F238E27FC236}">
                  <a16:creationId xmlns:a16="http://schemas.microsoft.com/office/drawing/2014/main" id="{4607D2BA-67E6-7F42-AF50-124CD0C0E504}"/>
                </a:ext>
              </a:extLst>
            </p:cNvPr>
            <p:cNvSpPr>
              <a:spLocks noChangeArrowheads="1"/>
            </p:cNvSpPr>
            <p:nvPr/>
          </p:nvSpPr>
          <p:spPr bwMode="auto">
            <a:xfrm>
              <a:off x="912"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37" name="Rectangle 13">
              <a:extLst>
                <a:ext uri="{FF2B5EF4-FFF2-40B4-BE49-F238E27FC236}">
                  <a16:creationId xmlns:a16="http://schemas.microsoft.com/office/drawing/2014/main" id="{D65FF047-B849-934B-959F-DBEDF9182C0C}"/>
                </a:ext>
              </a:extLst>
            </p:cNvPr>
            <p:cNvSpPr>
              <a:spLocks noChangeArrowheads="1"/>
            </p:cNvSpPr>
            <p:nvPr/>
          </p:nvSpPr>
          <p:spPr bwMode="auto">
            <a:xfrm>
              <a:off x="816" y="244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38" name="Rectangle 14">
              <a:extLst>
                <a:ext uri="{FF2B5EF4-FFF2-40B4-BE49-F238E27FC236}">
                  <a16:creationId xmlns:a16="http://schemas.microsoft.com/office/drawing/2014/main" id="{02F9C8F0-963A-1B4D-B52B-F0ACF958FBE4}"/>
                </a:ext>
              </a:extLst>
            </p:cNvPr>
            <p:cNvSpPr>
              <a:spLocks noChangeArrowheads="1"/>
            </p:cNvSpPr>
            <p:nvPr/>
          </p:nvSpPr>
          <p:spPr bwMode="auto">
            <a:xfrm>
              <a:off x="1008" y="244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39" name="Rectangle 15">
              <a:extLst>
                <a:ext uri="{FF2B5EF4-FFF2-40B4-BE49-F238E27FC236}">
                  <a16:creationId xmlns:a16="http://schemas.microsoft.com/office/drawing/2014/main" id="{6E8AE321-7A12-1240-8479-1047B05909B0}"/>
                </a:ext>
              </a:extLst>
            </p:cNvPr>
            <p:cNvSpPr>
              <a:spLocks noChangeArrowheads="1"/>
            </p:cNvSpPr>
            <p:nvPr/>
          </p:nvSpPr>
          <p:spPr bwMode="auto">
            <a:xfrm>
              <a:off x="1104"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40" name="Oval 16">
              <a:extLst>
                <a:ext uri="{FF2B5EF4-FFF2-40B4-BE49-F238E27FC236}">
                  <a16:creationId xmlns:a16="http://schemas.microsoft.com/office/drawing/2014/main" id="{28B3DDD4-C23D-344C-8128-AC6EEB379459}"/>
                </a:ext>
              </a:extLst>
            </p:cNvPr>
            <p:cNvSpPr>
              <a:spLocks noChangeArrowheads="1"/>
            </p:cNvSpPr>
            <p:nvPr/>
          </p:nvSpPr>
          <p:spPr bwMode="auto">
            <a:xfrm>
              <a:off x="1872" y="244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41" name="Oval 17">
              <a:extLst>
                <a:ext uri="{FF2B5EF4-FFF2-40B4-BE49-F238E27FC236}">
                  <a16:creationId xmlns:a16="http://schemas.microsoft.com/office/drawing/2014/main" id="{55F2C0B5-C308-E44D-BA03-63BDC639E868}"/>
                </a:ext>
              </a:extLst>
            </p:cNvPr>
            <p:cNvSpPr>
              <a:spLocks noChangeArrowheads="1"/>
            </p:cNvSpPr>
            <p:nvPr/>
          </p:nvSpPr>
          <p:spPr bwMode="auto">
            <a:xfrm>
              <a:off x="1968" y="254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42" name="Oval 18">
              <a:extLst>
                <a:ext uri="{FF2B5EF4-FFF2-40B4-BE49-F238E27FC236}">
                  <a16:creationId xmlns:a16="http://schemas.microsoft.com/office/drawing/2014/main" id="{F5AB5F55-4AC0-744D-899B-1FA6926BFCF6}"/>
                </a:ext>
              </a:extLst>
            </p:cNvPr>
            <p:cNvSpPr>
              <a:spLocks noChangeArrowheads="1"/>
            </p:cNvSpPr>
            <p:nvPr/>
          </p:nvSpPr>
          <p:spPr bwMode="auto">
            <a:xfrm>
              <a:off x="1920" y="220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43" name="Oval 19">
              <a:extLst>
                <a:ext uri="{FF2B5EF4-FFF2-40B4-BE49-F238E27FC236}">
                  <a16:creationId xmlns:a16="http://schemas.microsoft.com/office/drawing/2014/main" id="{ED650FE9-FE98-F846-860F-99C988B6D15A}"/>
                </a:ext>
              </a:extLst>
            </p:cNvPr>
            <p:cNvSpPr>
              <a:spLocks noChangeArrowheads="1"/>
            </p:cNvSpPr>
            <p:nvPr/>
          </p:nvSpPr>
          <p:spPr bwMode="auto">
            <a:xfrm>
              <a:off x="2256" y="2112"/>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44" name="Oval 20">
              <a:extLst>
                <a:ext uri="{FF2B5EF4-FFF2-40B4-BE49-F238E27FC236}">
                  <a16:creationId xmlns:a16="http://schemas.microsoft.com/office/drawing/2014/main" id="{543BB4A1-5A4D-364C-B27A-19B596956A41}"/>
                </a:ext>
              </a:extLst>
            </p:cNvPr>
            <p:cNvSpPr>
              <a:spLocks noChangeArrowheads="1"/>
            </p:cNvSpPr>
            <p:nvPr/>
          </p:nvSpPr>
          <p:spPr bwMode="auto">
            <a:xfrm>
              <a:off x="2016" y="206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46" name="Rectangle 22">
              <a:extLst>
                <a:ext uri="{FF2B5EF4-FFF2-40B4-BE49-F238E27FC236}">
                  <a16:creationId xmlns:a16="http://schemas.microsoft.com/office/drawing/2014/main" id="{D0E3188F-3B62-5D4D-9EF1-A6A742663578}"/>
                </a:ext>
              </a:extLst>
            </p:cNvPr>
            <p:cNvSpPr>
              <a:spLocks noChangeArrowheads="1"/>
            </p:cNvSpPr>
            <p:nvPr/>
          </p:nvSpPr>
          <p:spPr bwMode="auto">
            <a:xfrm>
              <a:off x="1248" y="249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47" name="Rectangle 23">
              <a:extLst>
                <a:ext uri="{FF2B5EF4-FFF2-40B4-BE49-F238E27FC236}">
                  <a16:creationId xmlns:a16="http://schemas.microsoft.com/office/drawing/2014/main" id="{E57EBA2F-4698-5744-A65E-10DF3BCAE235}"/>
                </a:ext>
              </a:extLst>
            </p:cNvPr>
            <p:cNvSpPr>
              <a:spLocks noChangeArrowheads="1"/>
            </p:cNvSpPr>
            <p:nvPr/>
          </p:nvSpPr>
          <p:spPr bwMode="auto">
            <a:xfrm>
              <a:off x="1056" y="2160"/>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54" name="Oval 30">
              <a:extLst>
                <a:ext uri="{FF2B5EF4-FFF2-40B4-BE49-F238E27FC236}">
                  <a16:creationId xmlns:a16="http://schemas.microsoft.com/office/drawing/2014/main" id="{E4B0F524-9FFF-1144-B4DE-2413F9BD581C}"/>
                </a:ext>
              </a:extLst>
            </p:cNvPr>
            <p:cNvSpPr>
              <a:spLocks noChangeArrowheads="1"/>
            </p:cNvSpPr>
            <p:nvPr/>
          </p:nvSpPr>
          <p:spPr bwMode="auto">
            <a:xfrm>
              <a:off x="1632" y="158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55" name="Oval 31">
              <a:extLst>
                <a:ext uri="{FF2B5EF4-FFF2-40B4-BE49-F238E27FC236}">
                  <a16:creationId xmlns:a16="http://schemas.microsoft.com/office/drawing/2014/main" id="{5781B5D5-2CA8-2C4B-92F6-19599F78D152}"/>
                </a:ext>
              </a:extLst>
            </p:cNvPr>
            <p:cNvSpPr>
              <a:spLocks noChangeArrowheads="1"/>
            </p:cNvSpPr>
            <p:nvPr/>
          </p:nvSpPr>
          <p:spPr bwMode="auto">
            <a:xfrm>
              <a:off x="1728" y="168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56" name="Oval 32">
              <a:extLst>
                <a:ext uri="{FF2B5EF4-FFF2-40B4-BE49-F238E27FC236}">
                  <a16:creationId xmlns:a16="http://schemas.microsoft.com/office/drawing/2014/main" id="{DDB37C8B-3756-F046-97C9-64A1E00BD2D6}"/>
                </a:ext>
              </a:extLst>
            </p:cNvPr>
            <p:cNvSpPr>
              <a:spLocks noChangeArrowheads="1"/>
            </p:cNvSpPr>
            <p:nvPr/>
          </p:nvSpPr>
          <p:spPr bwMode="auto">
            <a:xfrm>
              <a:off x="1776" y="182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57" name="Oval 33">
              <a:extLst>
                <a:ext uri="{FF2B5EF4-FFF2-40B4-BE49-F238E27FC236}">
                  <a16:creationId xmlns:a16="http://schemas.microsoft.com/office/drawing/2014/main" id="{27ED9104-60F8-A341-B432-F9A8FE6EC3C1}"/>
                </a:ext>
              </a:extLst>
            </p:cNvPr>
            <p:cNvSpPr>
              <a:spLocks noChangeArrowheads="1"/>
            </p:cNvSpPr>
            <p:nvPr/>
          </p:nvSpPr>
          <p:spPr bwMode="auto">
            <a:xfrm>
              <a:off x="1584" y="1776"/>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58" name="Oval 34">
              <a:extLst>
                <a:ext uri="{FF2B5EF4-FFF2-40B4-BE49-F238E27FC236}">
                  <a16:creationId xmlns:a16="http://schemas.microsoft.com/office/drawing/2014/main" id="{97842235-D512-5A4D-89FE-E0430CC2A554}"/>
                </a:ext>
              </a:extLst>
            </p:cNvPr>
            <p:cNvSpPr>
              <a:spLocks noChangeArrowheads="1"/>
            </p:cNvSpPr>
            <p:nvPr/>
          </p:nvSpPr>
          <p:spPr bwMode="auto">
            <a:xfrm>
              <a:off x="1776" y="2592"/>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61" name="Freeform 37">
              <a:extLst>
                <a:ext uri="{FF2B5EF4-FFF2-40B4-BE49-F238E27FC236}">
                  <a16:creationId xmlns:a16="http://schemas.microsoft.com/office/drawing/2014/main" id="{50D03460-07EB-4047-8C75-C6152877BD7D}"/>
                </a:ext>
              </a:extLst>
            </p:cNvPr>
            <p:cNvSpPr>
              <a:spLocks/>
            </p:cNvSpPr>
            <p:nvPr/>
          </p:nvSpPr>
          <p:spPr bwMode="auto">
            <a:xfrm>
              <a:off x="528" y="1536"/>
              <a:ext cx="2016" cy="1248"/>
            </a:xfrm>
            <a:custGeom>
              <a:avLst/>
              <a:gdLst>
                <a:gd name="T0" fmla="*/ 0 w 2016"/>
                <a:gd name="T1" fmla="*/ 0 h 1248"/>
                <a:gd name="T2" fmla="*/ 0 w 2016"/>
                <a:gd name="T3" fmla="*/ 1248 h 1248"/>
                <a:gd name="T4" fmla="*/ 2016 w 2016"/>
                <a:gd name="T5" fmla="*/ 1248 h 1248"/>
              </a:gdLst>
              <a:ahLst/>
              <a:cxnLst>
                <a:cxn ang="0">
                  <a:pos x="T0" y="T1"/>
                </a:cxn>
                <a:cxn ang="0">
                  <a:pos x="T2" y="T3"/>
                </a:cxn>
                <a:cxn ang="0">
                  <a:pos x="T4" y="T5"/>
                </a:cxn>
              </a:cxnLst>
              <a:rect l="0" t="0" r="r" b="b"/>
              <a:pathLst>
                <a:path w="2016" h="1248">
                  <a:moveTo>
                    <a:pt x="0" y="0"/>
                  </a:moveTo>
                  <a:lnTo>
                    <a:pt x="0" y="1248"/>
                  </a:lnTo>
                  <a:lnTo>
                    <a:pt x="2016" y="1248"/>
                  </a:lnTo>
                </a:path>
              </a:pathLst>
            </a:custGeom>
            <a:noFill/>
            <a:ln w="38100" cap="sq" cmpd="sng">
              <a:solidFill>
                <a:schemeClr val="tx1"/>
              </a:solidFill>
              <a:prstDash val="solid"/>
              <a:roun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3226662" name="Rectangle 38">
              <a:extLst>
                <a:ext uri="{FF2B5EF4-FFF2-40B4-BE49-F238E27FC236}">
                  <a16:creationId xmlns:a16="http://schemas.microsoft.com/office/drawing/2014/main" id="{798D9477-0FE3-9742-AFF5-491272F0EE77}"/>
                </a:ext>
              </a:extLst>
            </p:cNvPr>
            <p:cNvSpPr>
              <a:spLocks noChangeArrowheads="1"/>
            </p:cNvSpPr>
            <p:nvPr/>
          </p:nvSpPr>
          <p:spPr bwMode="auto">
            <a:xfrm>
              <a:off x="1056" y="1872"/>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63" name="Rectangle 39">
              <a:extLst>
                <a:ext uri="{FF2B5EF4-FFF2-40B4-BE49-F238E27FC236}">
                  <a16:creationId xmlns:a16="http://schemas.microsoft.com/office/drawing/2014/main" id="{97F719D2-CC53-8547-97D4-C6F1F837D2D0}"/>
                </a:ext>
              </a:extLst>
            </p:cNvPr>
            <p:cNvSpPr>
              <a:spLocks noChangeArrowheads="1"/>
            </p:cNvSpPr>
            <p:nvPr/>
          </p:nvSpPr>
          <p:spPr bwMode="auto">
            <a:xfrm>
              <a:off x="960" y="201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64" name="Rectangle 40">
              <a:extLst>
                <a:ext uri="{FF2B5EF4-FFF2-40B4-BE49-F238E27FC236}">
                  <a16:creationId xmlns:a16="http://schemas.microsoft.com/office/drawing/2014/main" id="{D90E761C-FD2B-A942-815B-4C6F49979CF8}"/>
                </a:ext>
              </a:extLst>
            </p:cNvPr>
            <p:cNvSpPr>
              <a:spLocks noChangeArrowheads="1"/>
            </p:cNvSpPr>
            <p:nvPr/>
          </p:nvSpPr>
          <p:spPr bwMode="auto">
            <a:xfrm>
              <a:off x="1152" y="201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65" name="Rectangle 41">
              <a:extLst>
                <a:ext uri="{FF2B5EF4-FFF2-40B4-BE49-F238E27FC236}">
                  <a16:creationId xmlns:a16="http://schemas.microsoft.com/office/drawing/2014/main" id="{6621107F-065A-274C-8B90-98DDA9F97FFD}"/>
                </a:ext>
              </a:extLst>
            </p:cNvPr>
            <p:cNvSpPr>
              <a:spLocks noChangeArrowheads="1"/>
            </p:cNvSpPr>
            <p:nvPr/>
          </p:nvSpPr>
          <p:spPr bwMode="auto">
            <a:xfrm>
              <a:off x="1248" y="1872"/>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66" name="Rectangle 42">
              <a:extLst>
                <a:ext uri="{FF2B5EF4-FFF2-40B4-BE49-F238E27FC236}">
                  <a16:creationId xmlns:a16="http://schemas.microsoft.com/office/drawing/2014/main" id="{3663CD0C-F5DD-2649-9BB8-DF8DD8CE84BF}"/>
                </a:ext>
              </a:extLst>
            </p:cNvPr>
            <p:cNvSpPr>
              <a:spLocks noChangeArrowheads="1"/>
            </p:cNvSpPr>
            <p:nvPr/>
          </p:nvSpPr>
          <p:spPr bwMode="auto">
            <a:xfrm>
              <a:off x="960" y="1680"/>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67" name="Rectangle 43">
              <a:extLst>
                <a:ext uri="{FF2B5EF4-FFF2-40B4-BE49-F238E27FC236}">
                  <a16:creationId xmlns:a16="http://schemas.microsoft.com/office/drawing/2014/main" id="{4754C1E0-B875-DA41-974E-D9802272F11B}"/>
                </a:ext>
              </a:extLst>
            </p:cNvPr>
            <p:cNvSpPr>
              <a:spLocks noChangeArrowheads="1"/>
            </p:cNvSpPr>
            <p:nvPr/>
          </p:nvSpPr>
          <p:spPr bwMode="auto">
            <a:xfrm>
              <a:off x="1200" y="172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68" name="Rectangle 44">
              <a:extLst>
                <a:ext uri="{FF2B5EF4-FFF2-40B4-BE49-F238E27FC236}">
                  <a16:creationId xmlns:a16="http://schemas.microsoft.com/office/drawing/2014/main" id="{91D0677A-31D3-4849-B044-18993535BAA2}"/>
                </a:ext>
              </a:extLst>
            </p:cNvPr>
            <p:cNvSpPr>
              <a:spLocks noChangeArrowheads="1"/>
            </p:cNvSpPr>
            <p:nvPr/>
          </p:nvSpPr>
          <p:spPr bwMode="auto">
            <a:xfrm>
              <a:off x="1584"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69" name="Rectangle 45">
              <a:extLst>
                <a:ext uri="{FF2B5EF4-FFF2-40B4-BE49-F238E27FC236}">
                  <a16:creationId xmlns:a16="http://schemas.microsoft.com/office/drawing/2014/main" id="{FEFDBAF8-9DC9-8044-92A5-02A8FB043B06}"/>
                </a:ext>
              </a:extLst>
            </p:cNvPr>
            <p:cNvSpPr>
              <a:spLocks noChangeArrowheads="1"/>
            </p:cNvSpPr>
            <p:nvPr/>
          </p:nvSpPr>
          <p:spPr bwMode="auto">
            <a:xfrm>
              <a:off x="1440" y="244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0" name="Rectangle 46">
              <a:extLst>
                <a:ext uri="{FF2B5EF4-FFF2-40B4-BE49-F238E27FC236}">
                  <a16:creationId xmlns:a16="http://schemas.microsoft.com/office/drawing/2014/main" id="{B4121179-1088-A84D-A941-F97D6FC01D17}"/>
                </a:ext>
              </a:extLst>
            </p:cNvPr>
            <p:cNvSpPr>
              <a:spLocks noChangeArrowheads="1"/>
            </p:cNvSpPr>
            <p:nvPr/>
          </p:nvSpPr>
          <p:spPr bwMode="auto">
            <a:xfrm>
              <a:off x="1392"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1" name="Rectangle 47">
              <a:extLst>
                <a:ext uri="{FF2B5EF4-FFF2-40B4-BE49-F238E27FC236}">
                  <a16:creationId xmlns:a16="http://schemas.microsoft.com/office/drawing/2014/main" id="{7CCAABE1-96FC-2B4E-A272-974742894C1F}"/>
                </a:ext>
              </a:extLst>
            </p:cNvPr>
            <p:cNvSpPr>
              <a:spLocks noChangeArrowheads="1"/>
            </p:cNvSpPr>
            <p:nvPr/>
          </p:nvSpPr>
          <p:spPr bwMode="auto">
            <a:xfrm>
              <a:off x="1488" y="2160"/>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2" name="Rectangle 48">
              <a:extLst>
                <a:ext uri="{FF2B5EF4-FFF2-40B4-BE49-F238E27FC236}">
                  <a16:creationId xmlns:a16="http://schemas.microsoft.com/office/drawing/2014/main" id="{2C812DC7-CD39-444B-A9B0-CF44F2FA2E6B}"/>
                </a:ext>
              </a:extLst>
            </p:cNvPr>
            <p:cNvSpPr>
              <a:spLocks noChangeArrowheads="1"/>
            </p:cNvSpPr>
            <p:nvPr/>
          </p:nvSpPr>
          <p:spPr bwMode="auto">
            <a:xfrm>
              <a:off x="1248" y="225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3" name="Rectangle 49">
              <a:extLst>
                <a:ext uri="{FF2B5EF4-FFF2-40B4-BE49-F238E27FC236}">
                  <a16:creationId xmlns:a16="http://schemas.microsoft.com/office/drawing/2014/main" id="{95E9EE6B-8412-4541-AF66-F8987F7E503E}"/>
                </a:ext>
              </a:extLst>
            </p:cNvPr>
            <p:cNvSpPr>
              <a:spLocks noChangeArrowheads="1"/>
            </p:cNvSpPr>
            <p:nvPr/>
          </p:nvSpPr>
          <p:spPr bwMode="auto">
            <a:xfrm>
              <a:off x="1440" y="201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4" name="Oval 50">
              <a:extLst>
                <a:ext uri="{FF2B5EF4-FFF2-40B4-BE49-F238E27FC236}">
                  <a16:creationId xmlns:a16="http://schemas.microsoft.com/office/drawing/2014/main" id="{30D96F10-329B-2D4E-81F4-75F0F10BAB7F}"/>
                </a:ext>
              </a:extLst>
            </p:cNvPr>
            <p:cNvSpPr>
              <a:spLocks noChangeArrowheads="1"/>
            </p:cNvSpPr>
            <p:nvPr/>
          </p:nvSpPr>
          <p:spPr bwMode="auto">
            <a:xfrm>
              <a:off x="1968" y="172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5" name="Oval 51">
              <a:extLst>
                <a:ext uri="{FF2B5EF4-FFF2-40B4-BE49-F238E27FC236}">
                  <a16:creationId xmlns:a16="http://schemas.microsoft.com/office/drawing/2014/main" id="{8AB681F3-DA86-8C49-B1AF-F9C11CD28EAA}"/>
                </a:ext>
              </a:extLst>
            </p:cNvPr>
            <p:cNvSpPr>
              <a:spLocks noChangeArrowheads="1"/>
            </p:cNvSpPr>
            <p:nvPr/>
          </p:nvSpPr>
          <p:spPr bwMode="auto">
            <a:xfrm>
              <a:off x="2064" y="182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6" name="Oval 52">
              <a:extLst>
                <a:ext uri="{FF2B5EF4-FFF2-40B4-BE49-F238E27FC236}">
                  <a16:creationId xmlns:a16="http://schemas.microsoft.com/office/drawing/2014/main" id="{3D9E1B28-F83F-0D4F-90D0-40F22836AEC7}"/>
                </a:ext>
              </a:extLst>
            </p:cNvPr>
            <p:cNvSpPr>
              <a:spLocks noChangeArrowheads="1"/>
            </p:cNvSpPr>
            <p:nvPr/>
          </p:nvSpPr>
          <p:spPr bwMode="auto">
            <a:xfrm>
              <a:off x="2160" y="192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7" name="Oval 53">
              <a:extLst>
                <a:ext uri="{FF2B5EF4-FFF2-40B4-BE49-F238E27FC236}">
                  <a16:creationId xmlns:a16="http://schemas.microsoft.com/office/drawing/2014/main" id="{36F510FE-E1AB-ED41-9F51-B28B85E69B49}"/>
                </a:ext>
              </a:extLst>
            </p:cNvPr>
            <p:cNvSpPr>
              <a:spLocks noChangeArrowheads="1"/>
            </p:cNvSpPr>
            <p:nvPr/>
          </p:nvSpPr>
          <p:spPr bwMode="auto">
            <a:xfrm>
              <a:off x="1488" y="1632"/>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8" name="Oval 54">
              <a:extLst>
                <a:ext uri="{FF2B5EF4-FFF2-40B4-BE49-F238E27FC236}">
                  <a16:creationId xmlns:a16="http://schemas.microsoft.com/office/drawing/2014/main" id="{6D9AC9C6-E36A-BF43-BA60-5E1CC5A0C1D8}"/>
                </a:ext>
              </a:extLst>
            </p:cNvPr>
            <p:cNvSpPr>
              <a:spLocks noChangeArrowheads="1"/>
            </p:cNvSpPr>
            <p:nvPr/>
          </p:nvSpPr>
          <p:spPr bwMode="auto">
            <a:xfrm>
              <a:off x="2256" y="1776"/>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79" name="Oval 55">
              <a:extLst>
                <a:ext uri="{FF2B5EF4-FFF2-40B4-BE49-F238E27FC236}">
                  <a16:creationId xmlns:a16="http://schemas.microsoft.com/office/drawing/2014/main" id="{95EA4EF9-31D7-424E-AB00-479341825DA5}"/>
                </a:ext>
              </a:extLst>
            </p:cNvPr>
            <p:cNvSpPr>
              <a:spLocks noChangeArrowheads="1"/>
            </p:cNvSpPr>
            <p:nvPr/>
          </p:nvSpPr>
          <p:spPr bwMode="auto">
            <a:xfrm>
              <a:off x="2064" y="220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80" name="Oval 56">
              <a:extLst>
                <a:ext uri="{FF2B5EF4-FFF2-40B4-BE49-F238E27FC236}">
                  <a16:creationId xmlns:a16="http://schemas.microsoft.com/office/drawing/2014/main" id="{CD32D089-EF4A-CC47-82FA-E6970BEF2DE6}"/>
                </a:ext>
              </a:extLst>
            </p:cNvPr>
            <p:cNvSpPr>
              <a:spLocks noChangeArrowheads="1"/>
            </p:cNvSpPr>
            <p:nvPr/>
          </p:nvSpPr>
          <p:spPr bwMode="auto">
            <a:xfrm>
              <a:off x="2160" y="230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81" name="Oval 57">
              <a:extLst>
                <a:ext uri="{FF2B5EF4-FFF2-40B4-BE49-F238E27FC236}">
                  <a16:creationId xmlns:a16="http://schemas.microsoft.com/office/drawing/2014/main" id="{5B2433B3-22DA-BB4A-A0D5-25784AF69B28}"/>
                </a:ext>
              </a:extLst>
            </p:cNvPr>
            <p:cNvSpPr>
              <a:spLocks noChangeArrowheads="1"/>
            </p:cNvSpPr>
            <p:nvPr/>
          </p:nvSpPr>
          <p:spPr bwMode="auto">
            <a:xfrm>
              <a:off x="2256" y="240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82" name="Oval 58">
              <a:extLst>
                <a:ext uri="{FF2B5EF4-FFF2-40B4-BE49-F238E27FC236}">
                  <a16:creationId xmlns:a16="http://schemas.microsoft.com/office/drawing/2014/main" id="{D2B6BA4C-ABF0-A74F-9C68-8632E2469C7D}"/>
                </a:ext>
              </a:extLst>
            </p:cNvPr>
            <p:cNvSpPr>
              <a:spLocks noChangeArrowheads="1"/>
            </p:cNvSpPr>
            <p:nvPr/>
          </p:nvSpPr>
          <p:spPr bwMode="auto">
            <a:xfrm>
              <a:off x="2016" y="240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83" name="Oval 59">
              <a:extLst>
                <a:ext uri="{FF2B5EF4-FFF2-40B4-BE49-F238E27FC236}">
                  <a16:creationId xmlns:a16="http://schemas.microsoft.com/office/drawing/2014/main" id="{1963C961-68FC-9740-9BF8-0DA88CBBB15B}"/>
                </a:ext>
              </a:extLst>
            </p:cNvPr>
            <p:cNvSpPr>
              <a:spLocks noChangeArrowheads="1"/>
            </p:cNvSpPr>
            <p:nvPr/>
          </p:nvSpPr>
          <p:spPr bwMode="auto">
            <a:xfrm>
              <a:off x="1440" y="148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86" name="Rectangle 62">
              <a:extLst>
                <a:ext uri="{FF2B5EF4-FFF2-40B4-BE49-F238E27FC236}">
                  <a16:creationId xmlns:a16="http://schemas.microsoft.com/office/drawing/2014/main" id="{EED7000E-45FC-1A4F-A097-788A38270387}"/>
                </a:ext>
              </a:extLst>
            </p:cNvPr>
            <p:cNvSpPr>
              <a:spLocks noChangeArrowheads="1"/>
            </p:cNvSpPr>
            <p:nvPr/>
          </p:nvSpPr>
          <p:spPr bwMode="auto">
            <a:xfrm>
              <a:off x="1680" y="206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3226688" name="Text Box 64">
              <a:extLst>
                <a:ext uri="{FF2B5EF4-FFF2-40B4-BE49-F238E27FC236}">
                  <a16:creationId xmlns:a16="http://schemas.microsoft.com/office/drawing/2014/main" id="{924ECE6E-103A-DE48-A09C-AF221CCF6C28}"/>
                </a:ext>
              </a:extLst>
            </p:cNvPr>
            <p:cNvSpPr txBox="1">
              <a:spLocks noChangeArrowheads="1"/>
            </p:cNvSpPr>
            <p:nvPr/>
          </p:nvSpPr>
          <p:spPr bwMode="auto">
            <a:xfrm>
              <a:off x="288" y="1296"/>
              <a:ext cx="798"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09585"/>
              <a:r>
                <a:rPr lang="en-US" altLang="en-US">
                  <a:solidFill>
                    <a:prstClr val="black"/>
                  </a:solidFill>
                  <a:latin typeface="Calibri"/>
                </a:rPr>
                <a:t>Feature 1</a:t>
              </a:r>
            </a:p>
          </p:txBody>
        </p:sp>
        <p:sp>
          <p:nvSpPr>
            <p:cNvPr id="3226689" name="Text Box 65">
              <a:extLst>
                <a:ext uri="{FF2B5EF4-FFF2-40B4-BE49-F238E27FC236}">
                  <a16:creationId xmlns:a16="http://schemas.microsoft.com/office/drawing/2014/main" id="{A6E61032-BA29-8C49-AC66-090B8C0D1248}"/>
                </a:ext>
              </a:extLst>
            </p:cNvPr>
            <p:cNvSpPr txBox="1">
              <a:spLocks noChangeArrowheads="1"/>
            </p:cNvSpPr>
            <p:nvPr/>
          </p:nvSpPr>
          <p:spPr bwMode="auto">
            <a:xfrm>
              <a:off x="1824" y="2832"/>
              <a:ext cx="798"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09585"/>
              <a:r>
                <a:rPr lang="en-US" altLang="en-US">
                  <a:solidFill>
                    <a:prstClr val="black"/>
                  </a:solidFill>
                  <a:latin typeface="Calibri"/>
                </a:rPr>
                <a:t>Feature 2</a:t>
              </a:r>
            </a:p>
          </p:txBody>
        </p:sp>
      </p:grpSp>
      <p:pic>
        <p:nvPicPr>
          <p:cNvPr id="3226691" name="Picture 67" descr="what1">
            <a:extLst>
              <a:ext uri="{FF2B5EF4-FFF2-40B4-BE49-F238E27FC236}">
                <a16:creationId xmlns:a16="http://schemas.microsoft.com/office/drawing/2014/main" id="{8ECB6334-911A-D541-A0E1-00767F09DBD8}"/>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429250" y="2845493"/>
            <a:ext cx="4781551" cy="347186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40BAFF38-30A4-6D81-64CF-00B3DF69F45A}"/>
              </a:ext>
            </a:extLst>
          </p:cNvPr>
          <p:cNvSpPr txBox="1"/>
          <p:nvPr/>
        </p:nvSpPr>
        <p:spPr>
          <a:xfrm>
            <a:off x="7982858" y="6722838"/>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42816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E458A-B5C1-484F-AC98-6B751278CC4D}"/>
              </a:ext>
            </a:extLst>
          </p:cNvPr>
          <p:cNvSpPr>
            <a:spLocks noGrp="1"/>
          </p:cNvSpPr>
          <p:nvPr>
            <p:ph idx="1"/>
          </p:nvPr>
        </p:nvSpPr>
        <p:spPr/>
        <p:txBody>
          <a:bodyPr/>
          <a:lstStyle/>
          <a:p>
            <a:r>
              <a:rPr lang="en-US" dirty="0"/>
              <a:t>Data splits</a:t>
            </a:r>
          </a:p>
          <a:p>
            <a:pPr lvl="1"/>
            <a:r>
              <a:rPr lang="en-US" dirty="0"/>
              <a:t>Training / Validation / Testing</a:t>
            </a:r>
          </a:p>
          <a:p>
            <a:endParaRPr lang="en-US" dirty="0"/>
          </a:p>
        </p:txBody>
      </p:sp>
      <p:sp>
        <p:nvSpPr>
          <p:cNvPr id="3" name="Title 2">
            <a:extLst>
              <a:ext uri="{FF2B5EF4-FFF2-40B4-BE49-F238E27FC236}">
                <a16:creationId xmlns:a16="http://schemas.microsoft.com/office/drawing/2014/main" id="{08655443-EB06-474A-B567-33287ED43D2E}"/>
              </a:ext>
            </a:extLst>
          </p:cNvPr>
          <p:cNvSpPr>
            <a:spLocks noGrp="1"/>
          </p:cNvSpPr>
          <p:nvPr>
            <p:ph type="title"/>
          </p:nvPr>
        </p:nvSpPr>
        <p:spPr/>
        <p:txBody>
          <a:bodyPr/>
          <a:lstStyle/>
          <a:p>
            <a:r>
              <a:rPr lang="en-US" dirty="0"/>
              <a:t>How to use the data?</a:t>
            </a:r>
          </a:p>
        </p:txBody>
      </p:sp>
      <p:pic>
        <p:nvPicPr>
          <p:cNvPr id="5" name="Picture 4">
            <a:extLst>
              <a:ext uri="{FF2B5EF4-FFF2-40B4-BE49-F238E27FC236}">
                <a16:creationId xmlns:a16="http://schemas.microsoft.com/office/drawing/2014/main" id="{6B272D81-B206-DC40-BD97-36537F078436}"/>
              </a:ext>
            </a:extLst>
          </p:cNvPr>
          <p:cNvPicPr>
            <a:picLocks noChangeAspect="1"/>
          </p:cNvPicPr>
          <p:nvPr/>
        </p:nvPicPr>
        <p:blipFill>
          <a:blip r:embed="rId3"/>
          <a:stretch>
            <a:fillRect/>
          </a:stretch>
        </p:blipFill>
        <p:spPr>
          <a:xfrm>
            <a:off x="2096744" y="2803649"/>
            <a:ext cx="7021851" cy="3482535"/>
          </a:xfrm>
          <a:prstGeom prst="rect">
            <a:avLst/>
          </a:prstGeom>
        </p:spPr>
      </p:pic>
      <p:sp>
        <p:nvSpPr>
          <p:cNvPr id="6" name="Rectangle 5">
            <a:extLst>
              <a:ext uri="{FF2B5EF4-FFF2-40B4-BE49-F238E27FC236}">
                <a16:creationId xmlns:a16="http://schemas.microsoft.com/office/drawing/2014/main" id="{2EA35B23-FD0B-C54F-9281-F2A0A0F47649}"/>
              </a:ext>
            </a:extLst>
          </p:cNvPr>
          <p:cNvSpPr/>
          <p:nvPr/>
        </p:nvSpPr>
        <p:spPr>
          <a:xfrm>
            <a:off x="1" y="6529706"/>
            <a:ext cx="8518679" cy="297454"/>
          </a:xfrm>
          <a:prstGeom prst="rect">
            <a:avLst/>
          </a:prstGeom>
        </p:spPr>
        <p:txBody>
          <a:bodyPr wrap="none">
            <a:spAutoFit/>
          </a:bodyPr>
          <a:lstStyle/>
          <a:p>
            <a:pPr defTabSz="609585"/>
            <a:r>
              <a:rPr lang="en-US" sz="1333" dirty="0">
                <a:solidFill>
                  <a:prstClr val="black"/>
                </a:solidFill>
                <a:latin typeface="Calibri"/>
              </a:rPr>
              <a:t>More on: </a:t>
            </a:r>
            <a:r>
              <a:rPr lang="en-US" sz="1333" dirty="0">
                <a:solidFill>
                  <a:prstClr val="black"/>
                </a:solidFill>
                <a:latin typeface="Calibri"/>
                <a:hlinkClick r:id="rId4"/>
              </a:rPr>
              <a:t>https://medium.com/datadriveninvestor/data-science-essentials-why-train-validation-test-data-b7f7d472dc1f</a:t>
            </a:r>
            <a:r>
              <a:rPr lang="en-US" sz="1333" dirty="0">
                <a:solidFill>
                  <a:prstClr val="black"/>
                </a:solidFill>
                <a:latin typeface="Calibri"/>
              </a:rPr>
              <a:t> </a:t>
            </a:r>
          </a:p>
        </p:txBody>
      </p:sp>
      <p:sp>
        <p:nvSpPr>
          <p:cNvPr id="12" name="Footer Placeholder 11">
            <a:extLst>
              <a:ext uri="{FF2B5EF4-FFF2-40B4-BE49-F238E27FC236}">
                <a16:creationId xmlns:a16="http://schemas.microsoft.com/office/drawing/2014/main" id="{5AE4BFBF-EFB8-F360-8F73-5792EF0F6F03}"/>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3BD74B15-E9BD-DD6C-14D8-B56826063935}"/>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3</a:t>
            </a:fld>
            <a:endParaRPr lang="en-PK">
              <a:solidFill>
                <a:prstClr val="black">
                  <a:tint val="75000"/>
                </a:prstClr>
              </a:solidFill>
              <a:latin typeface="Calibri"/>
            </a:endParaRPr>
          </a:p>
        </p:txBody>
      </p:sp>
    </p:spTree>
    <p:extLst>
      <p:ext uri="{BB962C8B-B14F-4D97-AF65-F5344CB8AC3E}">
        <p14:creationId xmlns:p14="http://schemas.microsoft.com/office/powerpoint/2010/main" val="172104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DF2B07B5-37B9-374D-A859-B380772CB9AE}"/>
              </a:ext>
            </a:extLst>
          </p:cNvPr>
          <p:cNvSpPr>
            <a:spLocks noGrp="1"/>
          </p:cNvSpPr>
          <p:nvPr>
            <p:ph type="sldNum" sz="quarter" idx="10"/>
          </p:nvPr>
        </p:nvSpPr>
        <p:spPr/>
        <p:txBody>
          <a:bodyPr/>
          <a:lstStyle/>
          <a:p>
            <a:pPr defTabSz="609585"/>
            <a:fld id="{FA4D951F-BED6-E54B-A510-F04F16E66BE6}" type="slidenum">
              <a:rPr lang="en-US" altLang="en-US" sz="2400">
                <a:solidFill>
                  <a:prstClr val="black"/>
                </a:solidFill>
              </a:rPr>
              <a:pPr defTabSz="609585"/>
              <a:t>30</a:t>
            </a:fld>
            <a:endParaRPr lang="en-US" altLang="en-US" sz="2400">
              <a:solidFill>
                <a:prstClr val="black"/>
              </a:solidFill>
            </a:endParaRPr>
          </a:p>
        </p:txBody>
      </p:sp>
      <p:sp>
        <p:nvSpPr>
          <p:cNvPr id="3227651" name="Rectangle 3">
            <a:extLst>
              <a:ext uri="{FF2B5EF4-FFF2-40B4-BE49-F238E27FC236}">
                <a16:creationId xmlns:a16="http://schemas.microsoft.com/office/drawing/2014/main" id="{0521BADD-3B40-9E48-9D3E-E7D40182F18E}"/>
              </a:ext>
            </a:extLst>
          </p:cNvPr>
          <p:cNvSpPr>
            <a:spLocks noGrp="1" noChangeArrowheads="1"/>
          </p:cNvSpPr>
          <p:nvPr>
            <p:ph type="title"/>
          </p:nvPr>
        </p:nvSpPr>
        <p:spPr>
          <a:xfrm>
            <a:off x="609601" y="406400"/>
            <a:ext cx="9171879" cy="609600"/>
          </a:xfrm>
        </p:spPr>
        <p:txBody>
          <a:bodyPr>
            <a:normAutofit fontScale="90000"/>
          </a:bodyPr>
          <a:lstStyle/>
          <a:p>
            <a:r>
              <a:rPr kumimoji="0" lang="en-GB" altLang="ko-KR" dirty="0"/>
              <a:t>Drawbacks of previous neural networks</a:t>
            </a:r>
            <a:br>
              <a:rPr kumimoji="0" lang="en-GB" altLang="ko-KR" dirty="0"/>
            </a:br>
            <a:endParaRPr kumimoji="0" lang="en-GB" altLang="ko-KR" dirty="0"/>
          </a:p>
        </p:txBody>
      </p:sp>
      <p:sp>
        <p:nvSpPr>
          <p:cNvPr id="3227803" name="Rectangle 155">
            <a:extLst>
              <a:ext uri="{FF2B5EF4-FFF2-40B4-BE49-F238E27FC236}">
                <a16:creationId xmlns:a16="http://schemas.microsoft.com/office/drawing/2014/main" id="{3559A43C-DFC6-B740-AB19-89FF8BB253C8}"/>
              </a:ext>
            </a:extLst>
          </p:cNvPr>
          <p:cNvSpPr>
            <a:spLocks noGrp="1" noChangeArrowheads="1"/>
          </p:cNvSpPr>
          <p:nvPr>
            <p:ph type="body" idx="1"/>
          </p:nvPr>
        </p:nvSpPr>
        <p:spPr>
          <a:noFill/>
          <a:ln/>
        </p:spPr>
        <p:txBody>
          <a:bodyPr/>
          <a:lstStyle/>
          <a:p>
            <a:pPr>
              <a:buFont typeface="Wingdings" pitchFamily="2" charset="2"/>
              <a:buNone/>
            </a:pPr>
            <a:r>
              <a:rPr kumimoji="0" lang="en-GB" altLang="ko-KR"/>
              <a:t>Black and white  patterns:</a:t>
            </a:r>
          </a:p>
          <a:p>
            <a:pPr>
              <a:buFont typeface="Wingdings" pitchFamily="2" charset="2"/>
              <a:buNone/>
            </a:pPr>
            <a:endParaRPr kumimoji="0" lang="en-GB" altLang="ko-KR"/>
          </a:p>
          <a:p>
            <a:pPr>
              <a:buFont typeface="Wingdings" pitchFamily="2" charset="2"/>
              <a:buNone/>
            </a:pPr>
            <a:r>
              <a:rPr kumimoji="0" lang="en-GB" altLang="ko-KR"/>
              <a:t>Gray scale patterns :</a:t>
            </a:r>
            <a:r>
              <a:rPr kumimoji="0" lang="en-GB" altLang="ko-KR" b="0"/>
              <a:t> </a:t>
            </a:r>
          </a:p>
        </p:txBody>
      </p:sp>
      <p:graphicFrame>
        <p:nvGraphicFramePr>
          <p:cNvPr id="3227816" name="Object 168">
            <a:extLst>
              <a:ext uri="{FF2B5EF4-FFF2-40B4-BE49-F238E27FC236}">
                <a16:creationId xmlns:a16="http://schemas.microsoft.com/office/drawing/2014/main" id="{07A9E375-F275-2D41-B111-C1C579FA7B59}"/>
              </a:ext>
            </a:extLst>
          </p:cNvPr>
          <p:cNvGraphicFramePr>
            <a:graphicFrameLocks noChangeAspect="1"/>
          </p:cNvGraphicFramePr>
          <p:nvPr/>
        </p:nvGraphicFramePr>
        <p:xfrm>
          <a:off x="7467600" y="1133475"/>
          <a:ext cx="1524000" cy="381000"/>
        </p:xfrm>
        <a:graphic>
          <a:graphicData uri="http://schemas.openxmlformats.org/presentationml/2006/ole">
            <mc:AlternateContent xmlns:mc="http://schemas.openxmlformats.org/markup-compatibility/2006">
              <mc:Choice xmlns:v="urn:schemas-microsoft-com:vml" Requires="v">
                <p:oleObj name="Equation" r:id="rId2" imgW="17551400" imgH="4394200" progId="Equation.DSMT4">
                  <p:embed/>
                </p:oleObj>
              </mc:Choice>
              <mc:Fallback>
                <p:oleObj name="Equation" r:id="rId2" imgW="17551400" imgH="4394200" progId="Equation.DSMT4">
                  <p:embed/>
                  <p:pic>
                    <p:nvPicPr>
                      <p:cNvPr id="3227816" name="Object 168">
                        <a:extLst>
                          <a:ext uri="{FF2B5EF4-FFF2-40B4-BE49-F238E27FC236}">
                            <a16:creationId xmlns:a16="http://schemas.microsoft.com/office/drawing/2014/main" id="{07A9E375-F275-2D41-B111-C1C579FA7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133475"/>
                        <a:ext cx="1524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27819" name="Object 171">
            <a:extLst>
              <a:ext uri="{FF2B5EF4-FFF2-40B4-BE49-F238E27FC236}">
                <a16:creationId xmlns:a16="http://schemas.microsoft.com/office/drawing/2014/main" id="{E7A991D2-F38C-9547-870B-DA450F5F5153}"/>
              </a:ext>
            </a:extLst>
          </p:cNvPr>
          <p:cNvGraphicFramePr>
            <a:graphicFrameLocks noChangeAspect="1"/>
          </p:cNvGraphicFramePr>
          <p:nvPr/>
        </p:nvGraphicFramePr>
        <p:xfrm>
          <a:off x="7010400" y="1879600"/>
          <a:ext cx="2133600" cy="406400"/>
        </p:xfrm>
        <a:graphic>
          <a:graphicData uri="http://schemas.openxmlformats.org/presentationml/2006/ole">
            <mc:AlternateContent xmlns:mc="http://schemas.openxmlformats.org/markup-compatibility/2006">
              <mc:Choice xmlns:v="urn:schemas-microsoft-com:vml" Requires="v">
                <p:oleObj name="Equation" r:id="rId4" imgW="24574500" imgH="4686300" progId="Equation.DSMT4">
                  <p:embed/>
                </p:oleObj>
              </mc:Choice>
              <mc:Fallback>
                <p:oleObj name="Equation" r:id="rId4" imgW="24574500" imgH="4686300" progId="Equation.DSMT4">
                  <p:embed/>
                  <p:pic>
                    <p:nvPicPr>
                      <p:cNvPr id="3227819" name="Object 171">
                        <a:extLst>
                          <a:ext uri="{FF2B5EF4-FFF2-40B4-BE49-F238E27FC236}">
                            <a16:creationId xmlns:a16="http://schemas.microsoft.com/office/drawing/2014/main" id="{E7A991D2-F38C-9547-870B-DA450F5F5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1879600"/>
                        <a:ext cx="2133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227820" name="Picture 172" descr="A">
            <a:extLst>
              <a:ext uri="{FF2B5EF4-FFF2-40B4-BE49-F238E27FC236}">
                <a16:creationId xmlns:a16="http://schemas.microsoft.com/office/drawing/2014/main" id="{A999DE65-5346-5948-98A9-CA375A15B7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4119" y="2670175"/>
            <a:ext cx="2828925" cy="2895600"/>
          </a:xfrm>
          <a:prstGeom prst="rect">
            <a:avLst/>
          </a:prstGeom>
          <a:noFill/>
          <a:extLst>
            <a:ext uri="{909E8E84-426E-40DD-AFC4-6F175D3DCCD1}">
              <a14:hiddenFill xmlns:a14="http://schemas.microsoft.com/office/drawing/2010/main">
                <a:solidFill>
                  <a:srgbClr val="FFFFFF"/>
                </a:solidFill>
              </a14:hiddenFill>
            </a:ext>
          </a:extLst>
        </p:spPr>
      </p:pic>
      <p:sp>
        <p:nvSpPr>
          <p:cNvPr id="3227821" name="Text Box 173">
            <a:extLst>
              <a:ext uri="{FF2B5EF4-FFF2-40B4-BE49-F238E27FC236}">
                <a16:creationId xmlns:a16="http://schemas.microsoft.com/office/drawing/2014/main" id="{DBDF1378-8A8C-2E4F-83CF-B40B18D29C00}"/>
              </a:ext>
            </a:extLst>
          </p:cNvPr>
          <p:cNvSpPr txBox="1">
            <a:spLocks noChangeArrowheads="1"/>
          </p:cNvSpPr>
          <p:nvPr/>
        </p:nvSpPr>
        <p:spPr bwMode="auto">
          <a:xfrm>
            <a:off x="6096001" y="5658757"/>
            <a:ext cx="2098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09585"/>
            <a:r>
              <a:rPr lang="en-US" altLang="en-US" dirty="0">
                <a:solidFill>
                  <a:prstClr val="black"/>
                </a:solidFill>
                <a:latin typeface="Calibri"/>
              </a:rPr>
              <a:t>32 * 32 input image </a:t>
            </a:r>
          </a:p>
        </p:txBody>
      </p:sp>
      <p:sp>
        <p:nvSpPr>
          <p:cNvPr id="9" name="TextBox 8">
            <a:extLst>
              <a:ext uri="{FF2B5EF4-FFF2-40B4-BE49-F238E27FC236}">
                <a16:creationId xmlns:a16="http://schemas.microsoft.com/office/drawing/2014/main" id="{69CCD832-A00D-674D-3F5B-D9452B064AC9}"/>
              </a:ext>
            </a:extLst>
          </p:cNvPr>
          <p:cNvSpPr txBox="1"/>
          <p:nvPr/>
        </p:nvSpPr>
        <p:spPr>
          <a:xfrm>
            <a:off x="7663543" y="6751867"/>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1590571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AE7006-08F4-5193-6E73-42E70C2D74C2}"/>
              </a:ext>
            </a:extLst>
          </p:cNvPr>
          <p:cNvSpPr>
            <a:spLocks noGrp="1"/>
          </p:cNvSpPr>
          <p:nvPr>
            <p:ph idx="1"/>
          </p:nvPr>
        </p:nvSpPr>
        <p:spPr/>
        <p:txBody>
          <a:bodyPr/>
          <a:lstStyle/>
          <a:p>
            <a:endParaRPr lang="en-PK" dirty="0"/>
          </a:p>
        </p:txBody>
      </p:sp>
      <p:sp>
        <p:nvSpPr>
          <p:cNvPr id="3" name="Title 2">
            <a:extLst>
              <a:ext uri="{FF2B5EF4-FFF2-40B4-BE49-F238E27FC236}">
                <a16:creationId xmlns:a16="http://schemas.microsoft.com/office/drawing/2014/main" id="{D507F7A1-7BD2-DC2B-4097-7130D87DE6ED}"/>
              </a:ext>
            </a:extLst>
          </p:cNvPr>
          <p:cNvSpPr>
            <a:spLocks noGrp="1"/>
          </p:cNvSpPr>
          <p:nvPr>
            <p:ph type="title"/>
          </p:nvPr>
        </p:nvSpPr>
        <p:spPr/>
        <p:txBody>
          <a:bodyPr>
            <a:normAutofit/>
          </a:bodyPr>
          <a:lstStyle/>
          <a:p>
            <a:r>
              <a:rPr lang="en-GB" altLang="ko-KR" dirty="0"/>
              <a:t>Drawbacks of previous neural networks</a:t>
            </a:r>
            <a:endParaRPr lang="en-PK" dirty="0"/>
          </a:p>
        </p:txBody>
      </p:sp>
      <p:sp>
        <p:nvSpPr>
          <p:cNvPr id="4" name="Footer Placeholder 3">
            <a:extLst>
              <a:ext uri="{FF2B5EF4-FFF2-40B4-BE49-F238E27FC236}">
                <a16:creationId xmlns:a16="http://schemas.microsoft.com/office/drawing/2014/main" id="{901B2ABD-09C3-57C6-B1D0-8B046DA12B17}"/>
              </a:ext>
            </a:extLst>
          </p:cNvPr>
          <p:cNvSpPr>
            <a:spLocks noGrp="1"/>
          </p:cNvSpPr>
          <p:nvPr>
            <p:ph type="ftr" sz="quarter" idx="11"/>
          </p:nvPr>
        </p:nvSpPr>
        <p:spPr/>
        <p:txBody>
          <a:bodyPr/>
          <a:lstStyle/>
          <a:p>
            <a:pPr algn="l" defTabSz="609585"/>
            <a:r>
              <a:rPr lang="en-US"/>
              <a:t>Naeemullah Khan</a:t>
            </a:r>
            <a:endParaRPr lang="en-US" dirty="0"/>
          </a:p>
        </p:txBody>
      </p:sp>
      <p:sp>
        <p:nvSpPr>
          <p:cNvPr id="5" name="Slide Number Placeholder 4">
            <a:extLst>
              <a:ext uri="{FF2B5EF4-FFF2-40B4-BE49-F238E27FC236}">
                <a16:creationId xmlns:a16="http://schemas.microsoft.com/office/drawing/2014/main" id="{31DA4917-3ABA-FE88-A63E-7CC0151280AE}"/>
              </a:ext>
            </a:extLst>
          </p:cNvPr>
          <p:cNvSpPr>
            <a:spLocks noGrp="1"/>
          </p:cNvSpPr>
          <p:nvPr>
            <p:ph type="sldNum" sz="quarter" idx="12"/>
          </p:nvPr>
        </p:nvSpPr>
        <p:spPr>
          <a:xfrm>
            <a:off x="9136745" y="6318014"/>
            <a:ext cx="2743200" cy="366183"/>
          </a:xfrm>
        </p:spPr>
        <p:txBody>
          <a:bodyPr/>
          <a:lstStyle/>
          <a:p>
            <a:pPr defTabSz="609585"/>
            <a:fld id="{0AAD9808-B8FF-234B-9F8F-A11739FAEBE4}" type="slidenum">
              <a:rPr lang="en-PK">
                <a:solidFill>
                  <a:prstClr val="black">
                    <a:tint val="75000"/>
                  </a:prstClr>
                </a:solidFill>
                <a:latin typeface="Calibri"/>
              </a:rPr>
              <a:pPr defTabSz="609585"/>
              <a:t>31</a:t>
            </a:fld>
            <a:endParaRPr lang="en-PK">
              <a:solidFill>
                <a:prstClr val="black">
                  <a:tint val="75000"/>
                </a:prstClr>
              </a:solidFill>
              <a:latin typeface="Calibri"/>
            </a:endParaRPr>
          </a:p>
        </p:txBody>
      </p:sp>
      <p:grpSp>
        <p:nvGrpSpPr>
          <p:cNvPr id="6" name="Group 235">
            <a:extLst>
              <a:ext uri="{FF2B5EF4-FFF2-40B4-BE49-F238E27FC236}">
                <a16:creationId xmlns:a16="http://schemas.microsoft.com/office/drawing/2014/main" id="{3CE35C12-6524-BC03-E04E-C5066C3A0FF0}"/>
              </a:ext>
            </a:extLst>
          </p:cNvPr>
          <p:cNvGrpSpPr>
            <a:grpSpLocks/>
          </p:cNvGrpSpPr>
          <p:nvPr/>
        </p:nvGrpSpPr>
        <p:grpSpPr bwMode="auto">
          <a:xfrm>
            <a:off x="2286000" y="3505200"/>
            <a:ext cx="8153400" cy="2438400"/>
            <a:chOff x="448" y="2256"/>
            <a:chExt cx="5136" cy="1536"/>
          </a:xfrm>
        </p:grpSpPr>
        <p:grpSp>
          <p:nvGrpSpPr>
            <p:cNvPr id="7" name="Group 190">
              <a:extLst>
                <a:ext uri="{FF2B5EF4-FFF2-40B4-BE49-F238E27FC236}">
                  <a16:creationId xmlns:a16="http://schemas.microsoft.com/office/drawing/2014/main" id="{351C8B74-142E-95DC-79D7-4FBCD1B09362}"/>
                </a:ext>
              </a:extLst>
            </p:cNvPr>
            <p:cNvGrpSpPr>
              <a:grpSpLocks/>
            </p:cNvGrpSpPr>
            <p:nvPr/>
          </p:nvGrpSpPr>
          <p:grpSpPr bwMode="auto">
            <a:xfrm>
              <a:off x="3216" y="2304"/>
              <a:ext cx="2368" cy="1440"/>
              <a:chOff x="3200" y="1680"/>
              <a:chExt cx="2368" cy="1440"/>
            </a:xfrm>
          </p:grpSpPr>
          <p:pic>
            <p:nvPicPr>
              <p:cNvPr id="52" name="Picture 188" descr="A">
                <a:extLst>
                  <a:ext uri="{FF2B5EF4-FFF2-40B4-BE49-F238E27FC236}">
                    <a16:creationId xmlns:a16="http://schemas.microsoft.com/office/drawing/2014/main" id="{96264740-9A12-F75A-5D28-14F30B1AC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 y="1768"/>
                <a:ext cx="1200" cy="1296"/>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98">
                <a:extLst>
                  <a:ext uri="{FF2B5EF4-FFF2-40B4-BE49-F238E27FC236}">
                    <a16:creationId xmlns:a16="http://schemas.microsoft.com/office/drawing/2014/main" id="{98A4254A-BD99-3D3C-0443-69826B8D7798}"/>
                  </a:ext>
                </a:extLst>
              </p:cNvPr>
              <p:cNvSpPr>
                <a:spLocks noChangeArrowheads="1"/>
              </p:cNvSpPr>
              <p:nvPr/>
            </p:nvSpPr>
            <p:spPr bwMode="auto">
              <a:xfrm rot="5400000">
                <a:off x="4521" y="3011"/>
                <a:ext cx="113" cy="1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54" name="Oval 100">
                <a:extLst>
                  <a:ext uri="{FF2B5EF4-FFF2-40B4-BE49-F238E27FC236}">
                    <a16:creationId xmlns:a16="http://schemas.microsoft.com/office/drawing/2014/main" id="{C60F30C7-95C0-D447-2806-D5D5442517F1}"/>
                  </a:ext>
                </a:extLst>
              </p:cNvPr>
              <p:cNvSpPr>
                <a:spLocks noChangeArrowheads="1"/>
              </p:cNvSpPr>
              <p:nvPr/>
            </p:nvSpPr>
            <p:spPr bwMode="auto">
              <a:xfrm rot="5400000">
                <a:off x="4896" y="1910"/>
                <a:ext cx="169" cy="162"/>
              </a:xfrm>
              <a:prstGeom prst="ellipse">
                <a:avLst/>
              </a:prstGeom>
              <a:solidFill>
                <a:srgbClr val="00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55" name="Oval 101">
                <a:extLst>
                  <a:ext uri="{FF2B5EF4-FFF2-40B4-BE49-F238E27FC236}">
                    <a16:creationId xmlns:a16="http://schemas.microsoft.com/office/drawing/2014/main" id="{A97D714C-55E8-3295-8E00-E08BD3628C4C}"/>
                  </a:ext>
                </a:extLst>
              </p:cNvPr>
              <p:cNvSpPr>
                <a:spLocks noChangeArrowheads="1"/>
              </p:cNvSpPr>
              <p:nvPr/>
            </p:nvSpPr>
            <p:spPr bwMode="auto">
              <a:xfrm rot="5400000">
                <a:off x="4896" y="2136"/>
                <a:ext cx="170" cy="162"/>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56" name="Oval 102">
                <a:extLst>
                  <a:ext uri="{FF2B5EF4-FFF2-40B4-BE49-F238E27FC236}">
                    <a16:creationId xmlns:a16="http://schemas.microsoft.com/office/drawing/2014/main" id="{A29F3631-673C-4E8F-F593-FC4B4262BF1E}"/>
                  </a:ext>
                </a:extLst>
              </p:cNvPr>
              <p:cNvSpPr>
                <a:spLocks noChangeArrowheads="1"/>
              </p:cNvSpPr>
              <p:nvPr/>
            </p:nvSpPr>
            <p:spPr bwMode="auto">
              <a:xfrm rot="5400000">
                <a:off x="4896" y="2362"/>
                <a:ext cx="169" cy="162"/>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57" name="Oval 103">
                <a:extLst>
                  <a:ext uri="{FF2B5EF4-FFF2-40B4-BE49-F238E27FC236}">
                    <a16:creationId xmlns:a16="http://schemas.microsoft.com/office/drawing/2014/main" id="{F777415D-ED01-6FCE-88CB-23D9FE435C11}"/>
                  </a:ext>
                </a:extLst>
              </p:cNvPr>
              <p:cNvSpPr>
                <a:spLocks noChangeArrowheads="1"/>
              </p:cNvSpPr>
              <p:nvPr/>
            </p:nvSpPr>
            <p:spPr bwMode="auto">
              <a:xfrm rot="5400000">
                <a:off x="4896" y="2616"/>
                <a:ext cx="170" cy="162"/>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58" name="Oval 104">
                <a:extLst>
                  <a:ext uri="{FF2B5EF4-FFF2-40B4-BE49-F238E27FC236}">
                    <a16:creationId xmlns:a16="http://schemas.microsoft.com/office/drawing/2014/main" id="{C6F09E70-5711-639B-3CB4-476F9362DB8C}"/>
                  </a:ext>
                </a:extLst>
              </p:cNvPr>
              <p:cNvSpPr>
                <a:spLocks noChangeArrowheads="1"/>
              </p:cNvSpPr>
              <p:nvPr/>
            </p:nvSpPr>
            <p:spPr bwMode="auto">
              <a:xfrm rot="5400000">
                <a:off x="4896" y="2869"/>
                <a:ext cx="170" cy="162"/>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59" name="Rectangle 105">
                <a:extLst>
                  <a:ext uri="{FF2B5EF4-FFF2-40B4-BE49-F238E27FC236}">
                    <a16:creationId xmlns:a16="http://schemas.microsoft.com/office/drawing/2014/main" id="{7A1CCD2B-80C6-4291-855D-4E6C8486C5BB}"/>
                  </a:ext>
                </a:extLst>
              </p:cNvPr>
              <p:cNvSpPr>
                <a:spLocks noChangeArrowheads="1"/>
              </p:cNvSpPr>
              <p:nvPr/>
            </p:nvSpPr>
            <p:spPr bwMode="auto">
              <a:xfrm rot="5400000">
                <a:off x="4521" y="1684"/>
                <a:ext cx="113" cy="1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60" name="Rectangle 106">
                <a:extLst>
                  <a:ext uri="{FF2B5EF4-FFF2-40B4-BE49-F238E27FC236}">
                    <a16:creationId xmlns:a16="http://schemas.microsoft.com/office/drawing/2014/main" id="{4C490FD3-F7CD-0693-193D-BDA438547C4D}"/>
                  </a:ext>
                </a:extLst>
              </p:cNvPr>
              <p:cNvSpPr>
                <a:spLocks noChangeArrowheads="1"/>
              </p:cNvSpPr>
              <p:nvPr/>
            </p:nvSpPr>
            <p:spPr bwMode="auto">
              <a:xfrm rot="5400000">
                <a:off x="4522" y="1881"/>
                <a:ext cx="112" cy="1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61" name="Rectangle 107">
                <a:extLst>
                  <a:ext uri="{FF2B5EF4-FFF2-40B4-BE49-F238E27FC236}">
                    <a16:creationId xmlns:a16="http://schemas.microsoft.com/office/drawing/2014/main" id="{92730FDB-58BA-3112-2820-DDFC1C17130E}"/>
                  </a:ext>
                </a:extLst>
              </p:cNvPr>
              <p:cNvSpPr>
                <a:spLocks noChangeArrowheads="1"/>
              </p:cNvSpPr>
              <p:nvPr/>
            </p:nvSpPr>
            <p:spPr bwMode="auto">
              <a:xfrm rot="5400000">
                <a:off x="4522" y="2107"/>
                <a:ext cx="112" cy="1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62" name="Rectangle 108">
                <a:extLst>
                  <a:ext uri="{FF2B5EF4-FFF2-40B4-BE49-F238E27FC236}">
                    <a16:creationId xmlns:a16="http://schemas.microsoft.com/office/drawing/2014/main" id="{90CC2EA2-6DD2-65B6-F03F-035B982797B2}"/>
                  </a:ext>
                </a:extLst>
              </p:cNvPr>
              <p:cNvSpPr>
                <a:spLocks noChangeArrowheads="1"/>
              </p:cNvSpPr>
              <p:nvPr/>
            </p:nvSpPr>
            <p:spPr bwMode="auto">
              <a:xfrm rot="5400000">
                <a:off x="4521" y="2334"/>
                <a:ext cx="113" cy="10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63" name="Rectangle 109">
                <a:extLst>
                  <a:ext uri="{FF2B5EF4-FFF2-40B4-BE49-F238E27FC236}">
                    <a16:creationId xmlns:a16="http://schemas.microsoft.com/office/drawing/2014/main" id="{874FE053-C17A-FA34-16C7-8685EB59B078}"/>
                  </a:ext>
                </a:extLst>
              </p:cNvPr>
              <p:cNvSpPr>
                <a:spLocks noChangeArrowheads="1"/>
              </p:cNvSpPr>
              <p:nvPr/>
            </p:nvSpPr>
            <p:spPr bwMode="auto">
              <a:xfrm rot="5400000">
                <a:off x="4521" y="2560"/>
                <a:ext cx="113" cy="1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64" name="Rectangle 110">
                <a:extLst>
                  <a:ext uri="{FF2B5EF4-FFF2-40B4-BE49-F238E27FC236}">
                    <a16:creationId xmlns:a16="http://schemas.microsoft.com/office/drawing/2014/main" id="{74285E16-D2D1-BF98-79DF-A77FF39B336E}"/>
                  </a:ext>
                </a:extLst>
              </p:cNvPr>
              <p:cNvSpPr>
                <a:spLocks noChangeArrowheads="1"/>
              </p:cNvSpPr>
              <p:nvPr/>
            </p:nvSpPr>
            <p:spPr bwMode="auto">
              <a:xfrm rot="5400000">
                <a:off x="4522" y="2785"/>
                <a:ext cx="112" cy="1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65" name="Oval 111">
                <a:extLst>
                  <a:ext uri="{FF2B5EF4-FFF2-40B4-BE49-F238E27FC236}">
                    <a16:creationId xmlns:a16="http://schemas.microsoft.com/office/drawing/2014/main" id="{FE0621EF-C170-39A4-2885-A96C56B0A8B1}"/>
                  </a:ext>
                </a:extLst>
              </p:cNvPr>
              <p:cNvSpPr>
                <a:spLocks noChangeArrowheads="1"/>
              </p:cNvSpPr>
              <p:nvPr/>
            </p:nvSpPr>
            <p:spPr bwMode="auto">
              <a:xfrm rot="5400000">
                <a:off x="5215" y="2219"/>
                <a:ext cx="169" cy="161"/>
              </a:xfrm>
              <a:prstGeom prst="ellipse">
                <a:avLst/>
              </a:prstGeom>
              <a:solidFill>
                <a:srgbClr val="00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defTabSz="609585"/>
                <a:r>
                  <a:rPr lang="en-US" altLang="en-US">
                    <a:solidFill>
                      <a:prstClr val="black"/>
                    </a:solidFill>
                    <a:latin typeface="Calibri"/>
                  </a:rPr>
                  <a:t>A</a:t>
                </a:r>
              </a:p>
            </p:txBody>
          </p:sp>
          <p:sp>
            <p:nvSpPr>
              <p:cNvPr id="66" name="Oval 112">
                <a:extLst>
                  <a:ext uri="{FF2B5EF4-FFF2-40B4-BE49-F238E27FC236}">
                    <a16:creationId xmlns:a16="http://schemas.microsoft.com/office/drawing/2014/main" id="{0924C98F-CD32-DBB7-A474-3B453592728D}"/>
                  </a:ext>
                </a:extLst>
              </p:cNvPr>
              <p:cNvSpPr>
                <a:spLocks noChangeArrowheads="1"/>
              </p:cNvSpPr>
              <p:nvPr/>
            </p:nvSpPr>
            <p:spPr bwMode="auto">
              <a:xfrm rot="5400000">
                <a:off x="5215" y="2473"/>
                <a:ext cx="169" cy="161"/>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67" name="Line 113">
                <a:extLst>
                  <a:ext uri="{FF2B5EF4-FFF2-40B4-BE49-F238E27FC236}">
                    <a16:creationId xmlns:a16="http://schemas.microsoft.com/office/drawing/2014/main" id="{1CD1A9B7-9993-54C4-DD2C-7164863FD3C3}"/>
                  </a:ext>
                </a:extLst>
              </p:cNvPr>
              <p:cNvSpPr>
                <a:spLocks noChangeShapeType="1"/>
              </p:cNvSpPr>
              <p:nvPr/>
            </p:nvSpPr>
            <p:spPr bwMode="auto">
              <a:xfrm rot="5400000" flipV="1">
                <a:off x="4969" y="2050"/>
                <a:ext cx="340"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68" name="Line 114">
                <a:extLst>
                  <a:ext uri="{FF2B5EF4-FFF2-40B4-BE49-F238E27FC236}">
                    <a16:creationId xmlns:a16="http://schemas.microsoft.com/office/drawing/2014/main" id="{9A79CC7C-E44C-0761-F0F2-D82D48A5BAD6}"/>
                  </a:ext>
                </a:extLst>
              </p:cNvPr>
              <p:cNvSpPr>
                <a:spLocks noChangeShapeType="1"/>
              </p:cNvSpPr>
              <p:nvPr/>
            </p:nvSpPr>
            <p:spPr bwMode="auto">
              <a:xfrm rot="5400000" flipV="1">
                <a:off x="5096" y="2178"/>
                <a:ext cx="85"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69" name="Line 115">
                <a:extLst>
                  <a:ext uri="{FF2B5EF4-FFF2-40B4-BE49-F238E27FC236}">
                    <a16:creationId xmlns:a16="http://schemas.microsoft.com/office/drawing/2014/main" id="{2E784178-8E6E-5FCE-0FDE-B336E79CEF40}"/>
                  </a:ext>
                </a:extLst>
              </p:cNvPr>
              <p:cNvSpPr>
                <a:spLocks noChangeShapeType="1"/>
              </p:cNvSpPr>
              <p:nvPr/>
            </p:nvSpPr>
            <p:spPr bwMode="auto">
              <a:xfrm rot="5400000" flipV="1">
                <a:off x="4969" y="2305"/>
                <a:ext cx="339"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0" name="Line 116">
                <a:extLst>
                  <a:ext uri="{FF2B5EF4-FFF2-40B4-BE49-F238E27FC236}">
                    <a16:creationId xmlns:a16="http://schemas.microsoft.com/office/drawing/2014/main" id="{94013896-05AE-116A-1BF4-EEB84BFCA2CE}"/>
                  </a:ext>
                </a:extLst>
              </p:cNvPr>
              <p:cNvSpPr>
                <a:spLocks noChangeShapeType="1"/>
              </p:cNvSpPr>
              <p:nvPr/>
            </p:nvSpPr>
            <p:spPr bwMode="auto">
              <a:xfrm rot="5400000" flipH="1" flipV="1">
                <a:off x="5082" y="2277"/>
                <a:ext cx="113"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1" name="Line 117">
                <a:extLst>
                  <a:ext uri="{FF2B5EF4-FFF2-40B4-BE49-F238E27FC236}">
                    <a16:creationId xmlns:a16="http://schemas.microsoft.com/office/drawing/2014/main" id="{B0BB1B24-BA13-5980-ADFF-63FB190EFC35}"/>
                  </a:ext>
                </a:extLst>
              </p:cNvPr>
              <p:cNvSpPr>
                <a:spLocks noChangeShapeType="1"/>
              </p:cNvSpPr>
              <p:nvPr/>
            </p:nvSpPr>
            <p:spPr bwMode="auto">
              <a:xfrm rot="5400000" flipH="1" flipV="1">
                <a:off x="4956" y="2403"/>
                <a:ext cx="366"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2" name="Line 118">
                <a:extLst>
                  <a:ext uri="{FF2B5EF4-FFF2-40B4-BE49-F238E27FC236}">
                    <a16:creationId xmlns:a16="http://schemas.microsoft.com/office/drawing/2014/main" id="{96182626-C263-07C5-0D58-5EB25CFDCE51}"/>
                  </a:ext>
                </a:extLst>
              </p:cNvPr>
              <p:cNvSpPr>
                <a:spLocks noChangeShapeType="1"/>
              </p:cNvSpPr>
              <p:nvPr/>
            </p:nvSpPr>
            <p:spPr bwMode="auto">
              <a:xfrm rot="5400000" flipH="1" flipV="1">
                <a:off x="4829" y="2530"/>
                <a:ext cx="620"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3" name="Line 119">
                <a:extLst>
                  <a:ext uri="{FF2B5EF4-FFF2-40B4-BE49-F238E27FC236}">
                    <a16:creationId xmlns:a16="http://schemas.microsoft.com/office/drawing/2014/main" id="{69C0F926-1B42-10ED-F400-54F946C1089E}"/>
                  </a:ext>
                </a:extLst>
              </p:cNvPr>
              <p:cNvSpPr>
                <a:spLocks noChangeShapeType="1"/>
              </p:cNvSpPr>
              <p:nvPr/>
            </p:nvSpPr>
            <p:spPr bwMode="auto">
              <a:xfrm rot="5400000" flipV="1">
                <a:off x="4842" y="2177"/>
                <a:ext cx="594"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4" name="Line 120">
                <a:extLst>
                  <a:ext uri="{FF2B5EF4-FFF2-40B4-BE49-F238E27FC236}">
                    <a16:creationId xmlns:a16="http://schemas.microsoft.com/office/drawing/2014/main" id="{072621B9-B31A-6371-7E3B-62EF95FD3768}"/>
                  </a:ext>
                </a:extLst>
              </p:cNvPr>
              <p:cNvSpPr>
                <a:spLocks noChangeShapeType="1"/>
              </p:cNvSpPr>
              <p:nvPr/>
            </p:nvSpPr>
            <p:spPr bwMode="auto">
              <a:xfrm rot="5400000" flipV="1">
                <a:off x="5068" y="2404"/>
                <a:ext cx="141"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5" name="Line 121">
                <a:extLst>
                  <a:ext uri="{FF2B5EF4-FFF2-40B4-BE49-F238E27FC236}">
                    <a16:creationId xmlns:a16="http://schemas.microsoft.com/office/drawing/2014/main" id="{03CF3530-F60A-05E7-9885-6898538C87C7}"/>
                  </a:ext>
                </a:extLst>
              </p:cNvPr>
              <p:cNvSpPr>
                <a:spLocks noChangeShapeType="1"/>
              </p:cNvSpPr>
              <p:nvPr/>
            </p:nvSpPr>
            <p:spPr bwMode="auto">
              <a:xfrm rot="5400000" flipH="1" flipV="1">
                <a:off x="5083" y="2530"/>
                <a:ext cx="112"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6" name="Line 122">
                <a:extLst>
                  <a:ext uri="{FF2B5EF4-FFF2-40B4-BE49-F238E27FC236}">
                    <a16:creationId xmlns:a16="http://schemas.microsoft.com/office/drawing/2014/main" id="{2758AF26-8D68-B511-220F-AA9209D5CDE5}"/>
                  </a:ext>
                </a:extLst>
              </p:cNvPr>
              <p:cNvSpPr>
                <a:spLocks noChangeShapeType="1"/>
              </p:cNvSpPr>
              <p:nvPr/>
            </p:nvSpPr>
            <p:spPr bwMode="auto">
              <a:xfrm rot="5400000" flipH="1" flipV="1">
                <a:off x="4956" y="2657"/>
                <a:ext cx="366" cy="1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7" name="Line 123">
                <a:extLst>
                  <a:ext uri="{FF2B5EF4-FFF2-40B4-BE49-F238E27FC236}">
                    <a16:creationId xmlns:a16="http://schemas.microsoft.com/office/drawing/2014/main" id="{E9312B0C-F8D7-73E8-654F-137DC83EB227}"/>
                  </a:ext>
                </a:extLst>
              </p:cNvPr>
              <p:cNvSpPr>
                <a:spLocks noChangeShapeType="1"/>
              </p:cNvSpPr>
              <p:nvPr/>
            </p:nvSpPr>
            <p:spPr bwMode="auto">
              <a:xfrm rot="5400000" flipV="1">
                <a:off x="4639" y="1728"/>
                <a:ext cx="254"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8" name="Line 124">
                <a:extLst>
                  <a:ext uri="{FF2B5EF4-FFF2-40B4-BE49-F238E27FC236}">
                    <a16:creationId xmlns:a16="http://schemas.microsoft.com/office/drawing/2014/main" id="{1DF3B831-CCB1-0BAF-0F12-29CCD3121DE4}"/>
                  </a:ext>
                </a:extLst>
              </p:cNvPr>
              <p:cNvSpPr>
                <a:spLocks noChangeShapeType="1"/>
              </p:cNvSpPr>
              <p:nvPr/>
            </p:nvSpPr>
            <p:spPr bwMode="auto">
              <a:xfrm rot="5400000" flipV="1">
                <a:off x="4526" y="1841"/>
                <a:ext cx="480"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79" name="Line 125">
                <a:extLst>
                  <a:ext uri="{FF2B5EF4-FFF2-40B4-BE49-F238E27FC236}">
                    <a16:creationId xmlns:a16="http://schemas.microsoft.com/office/drawing/2014/main" id="{74C16AFD-65BD-0CD8-C583-9C53C6350DB2}"/>
                  </a:ext>
                </a:extLst>
              </p:cNvPr>
              <p:cNvSpPr>
                <a:spLocks noChangeShapeType="1"/>
              </p:cNvSpPr>
              <p:nvPr/>
            </p:nvSpPr>
            <p:spPr bwMode="auto">
              <a:xfrm rot="5400000" flipV="1">
                <a:off x="4412" y="1955"/>
                <a:ext cx="707"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0" name="Line 126">
                <a:extLst>
                  <a:ext uri="{FF2B5EF4-FFF2-40B4-BE49-F238E27FC236}">
                    <a16:creationId xmlns:a16="http://schemas.microsoft.com/office/drawing/2014/main" id="{7D561A2C-2986-D43B-40B5-4440F8F1B2E2}"/>
                  </a:ext>
                </a:extLst>
              </p:cNvPr>
              <p:cNvSpPr>
                <a:spLocks noChangeShapeType="1"/>
              </p:cNvSpPr>
              <p:nvPr/>
            </p:nvSpPr>
            <p:spPr bwMode="auto">
              <a:xfrm rot="5400000" flipV="1">
                <a:off x="4300" y="2096"/>
                <a:ext cx="931"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1" name="Line 127">
                <a:extLst>
                  <a:ext uri="{FF2B5EF4-FFF2-40B4-BE49-F238E27FC236}">
                    <a16:creationId xmlns:a16="http://schemas.microsoft.com/office/drawing/2014/main" id="{7AF5598E-7F96-A25F-E627-D01DE79BC980}"/>
                  </a:ext>
                </a:extLst>
              </p:cNvPr>
              <p:cNvSpPr>
                <a:spLocks noChangeShapeType="1"/>
              </p:cNvSpPr>
              <p:nvPr/>
            </p:nvSpPr>
            <p:spPr bwMode="auto">
              <a:xfrm rot="5400000" flipV="1">
                <a:off x="4173" y="2223"/>
                <a:ext cx="1186"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2" name="Line 128">
                <a:extLst>
                  <a:ext uri="{FF2B5EF4-FFF2-40B4-BE49-F238E27FC236}">
                    <a16:creationId xmlns:a16="http://schemas.microsoft.com/office/drawing/2014/main" id="{E6DF4B0C-FBFF-1437-6C15-B3112AFCCDCB}"/>
                  </a:ext>
                </a:extLst>
              </p:cNvPr>
              <p:cNvSpPr>
                <a:spLocks noChangeShapeType="1"/>
              </p:cNvSpPr>
              <p:nvPr/>
            </p:nvSpPr>
            <p:spPr bwMode="auto">
              <a:xfrm rot="5400000" flipH="1" flipV="1">
                <a:off x="4229" y="2392"/>
                <a:ext cx="1074"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3" name="Line 129">
                <a:extLst>
                  <a:ext uri="{FF2B5EF4-FFF2-40B4-BE49-F238E27FC236}">
                    <a16:creationId xmlns:a16="http://schemas.microsoft.com/office/drawing/2014/main" id="{260216B0-D344-26DF-4E9A-03DD984DF816}"/>
                  </a:ext>
                </a:extLst>
              </p:cNvPr>
              <p:cNvSpPr>
                <a:spLocks noChangeShapeType="1"/>
              </p:cNvSpPr>
              <p:nvPr/>
            </p:nvSpPr>
            <p:spPr bwMode="auto">
              <a:xfrm rot="5400000" flipH="1" flipV="1">
                <a:off x="4342" y="2505"/>
                <a:ext cx="848"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4" name="Line 130">
                <a:extLst>
                  <a:ext uri="{FF2B5EF4-FFF2-40B4-BE49-F238E27FC236}">
                    <a16:creationId xmlns:a16="http://schemas.microsoft.com/office/drawing/2014/main" id="{74BFEF5A-052E-5C9D-872E-6A18393D672C}"/>
                  </a:ext>
                </a:extLst>
              </p:cNvPr>
              <p:cNvSpPr>
                <a:spLocks noChangeShapeType="1"/>
              </p:cNvSpPr>
              <p:nvPr/>
            </p:nvSpPr>
            <p:spPr bwMode="auto">
              <a:xfrm rot="5400000" flipH="1" flipV="1">
                <a:off x="4455" y="2619"/>
                <a:ext cx="621"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5" name="Line 131">
                <a:extLst>
                  <a:ext uri="{FF2B5EF4-FFF2-40B4-BE49-F238E27FC236}">
                    <a16:creationId xmlns:a16="http://schemas.microsoft.com/office/drawing/2014/main" id="{6E9A2AED-3E81-8328-D771-A43E8E4BF9E6}"/>
                  </a:ext>
                </a:extLst>
              </p:cNvPr>
              <p:cNvSpPr>
                <a:spLocks noChangeShapeType="1"/>
              </p:cNvSpPr>
              <p:nvPr/>
            </p:nvSpPr>
            <p:spPr bwMode="auto">
              <a:xfrm rot="5400000" flipH="1" flipV="1">
                <a:off x="4582" y="2745"/>
                <a:ext cx="368"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6" name="Line 132">
                <a:extLst>
                  <a:ext uri="{FF2B5EF4-FFF2-40B4-BE49-F238E27FC236}">
                    <a16:creationId xmlns:a16="http://schemas.microsoft.com/office/drawing/2014/main" id="{B2A4D938-F9DD-182E-9A71-1A02ED2A1898}"/>
                  </a:ext>
                </a:extLst>
              </p:cNvPr>
              <p:cNvSpPr>
                <a:spLocks noChangeShapeType="1"/>
              </p:cNvSpPr>
              <p:nvPr/>
            </p:nvSpPr>
            <p:spPr bwMode="auto">
              <a:xfrm rot="5400000" flipH="1" flipV="1">
                <a:off x="4709" y="2873"/>
                <a:ext cx="113"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7" name="Line 133">
                <a:extLst>
                  <a:ext uri="{FF2B5EF4-FFF2-40B4-BE49-F238E27FC236}">
                    <a16:creationId xmlns:a16="http://schemas.microsoft.com/office/drawing/2014/main" id="{93A05387-429D-FDDA-21EF-1F4840AF550D}"/>
                  </a:ext>
                </a:extLst>
              </p:cNvPr>
              <p:cNvSpPr>
                <a:spLocks noChangeShapeType="1"/>
              </p:cNvSpPr>
              <p:nvPr/>
            </p:nvSpPr>
            <p:spPr bwMode="auto">
              <a:xfrm rot="5400000" flipV="1">
                <a:off x="5474" y="2206"/>
                <a:ext cx="0" cy="1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8" name="Line 134">
                <a:extLst>
                  <a:ext uri="{FF2B5EF4-FFF2-40B4-BE49-F238E27FC236}">
                    <a16:creationId xmlns:a16="http://schemas.microsoft.com/office/drawing/2014/main" id="{8F9B45E4-1366-D316-E0D4-213BDD86397B}"/>
                  </a:ext>
                </a:extLst>
              </p:cNvPr>
              <p:cNvSpPr>
                <a:spLocks noChangeShapeType="1"/>
              </p:cNvSpPr>
              <p:nvPr/>
            </p:nvSpPr>
            <p:spPr bwMode="auto">
              <a:xfrm rot="5400000" flipV="1">
                <a:off x="5474" y="2460"/>
                <a:ext cx="0" cy="1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89" name="Line 135">
                <a:extLst>
                  <a:ext uri="{FF2B5EF4-FFF2-40B4-BE49-F238E27FC236}">
                    <a16:creationId xmlns:a16="http://schemas.microsoft.com/office/drawing/2014/main" id="{5C7E394B-7952-B3FA-D867-964AB4536E89}"/>
                  </a:ext>
                </a:extLst>
              </p:cNvPr>
              <p:cNvSpPr>
                <a:spLocks noChangeShapeType="1"/>
              </p:cNvSpPr>
              <p:nvPr/>
            </p:nvSpPr>
            <p:spPr bwMode="auto">
              <a:xfrm rot="5400000" flipV="1">
                <a:off x="4738" y="1828"/>
                <a:ext cx="55"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90" name="Line 136">
                <a:extLst>
                  <a:ext uri="{FF2B5EF4-FFF2-40B4-BE49-F238E27FC236}">
                    <a16:creationId xmlns:a16="http://schemas.microsoft.com/office/drawing/2014/main" id="{F67B6FD8-024A-742D-2938-D47CFF3BE58E}"/>
                  </a:ext>
                </a:extLst>
              </p:cNvPr>
              <p:cNvSpPr>
                <a:spLocks noChangeShapeType="1"/>
              </p:cNvSpPr>
              <p:nvPr/>
            </p:nvSpPr>
            <p:spPr bwMode="auto">
              <a:xfrm rot="5400000" flipV="1">
                <a:off x="4625" y="1941"/>
                <a:ext cx="281"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91" name="Line 137">
                <a:extLst>
                  <a:ext uri="{FF2B5EF4-FFF2-40B4-BE49-F238E27FC236}">
                    <a16:creationId xmlns:a16="http://schemas.microsoft.com/office/drawing/2014/main" id="{DBF81FB2-2058-D4D1-BFCA-FF37C19911BC}"/>
                  </a:ext>
                </a:extLst>
              </p:cNvPr>
              <p:cNvSpPr>
                <a:spLocks noChangeShapeType="1"/>
              </p:cNvSpPr>
              <p:nvPr/>
            </p:nvSpPr>
            <p:spPr bwMode="auto">
              <a:xfrm rot="5400000" flipV="1">
                <a:off x="4512" y="2054"/>
                <a:ext cx="508"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92" name="Line 138">
                <a:extLst>
                  <a:ext uri="{FF2B5EF4-FFF2-40B4-BE49-F238E27FC236}">
                    <a16:creationId xmlns:a16="http://schemas.microsoft.com/office/drawing/2014/main" id="{9E6C4C69-24C5-3A0B-B378-DED5CCC689B1}"/>
                  </a:ext>
                </a:extLst>
              </p:cNvPr>
              <p:cNvSpPr>
                <a:spLocks noChangeShapeType="1"/>
              </p:cNvSpPr>
              <p:nvPr/>
            </p:nvSpPr>
            <p:spPr bwMode="auto">
              <a:xfrm rot="5400000" flipV="1">
                <a:off x="4385" y="2181"/>
                <a:ext cx="761" cy="26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93" name="Line 139">
                <a:extLst>
                  <a:ext uri="{FF2B5EF4-FFF2-40B4-BE49-F238E27FC236}">
                    <a16:creationId xmlns:a16="http://schemas.microsoft.com/office/drawing/2014/main" id="{1FC8D427-F70E-AEB7-C3DF-CE28A465BB28}"/>
                  </a:ext>
                </a:extLst>
              </p:cNvPr>
              <p:cNvSpPr>
                <a:spLocks noChangeShapeType="1"/>
              </p:cNvSpPr>
              <p:nvPr/>
            </p:nvSpPr>
            <p:spPr bwMode="auto">
              <a:xfrm>
                <a:off x="3816" y="2668"/>
                <a:ext cx="735" cy="173"/>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94" name="Line 140">
                <a:extLst>
                  <a:ext uri="{FF2B5EF4-FFF2-40B4-BE49-F238E27FC236}">
                    <a16:creationId xmlns:a16="http://schemas.microsoft.com/office/drawing/2014/main" id="{8CBFE96B-BC66-7D68-E3E8-1DD43AC7B631}"/>
                  </a:ext>
                </a:extLst>
              </p:cNvPr>
              <p:cNvSpPr>
                <a:spLocks noChangeShapeType="1"/>
              </p:cNvSpPr>
              <p:nvPr/>
            </p:nvSpPr>
            <p:spPr bwMode="auto">
              <a:xfrm>
                <a:off x="3312" y="1871"/>
                <a:ext cx="1254" cy="507"/>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grpSp>
        <p:grpSp>
          <p:nvGrpSpPr>
            <p:cNvPr id="8" name="Group 189">
              <a:extLst>
                <a:ext uri="{FF2B5EF4-FFF2-40B4-BE49-F238E27FC236}">
                  <a16:creationId xmlns:a16="http://schemas.microsoft.com/office/drawing/2014/main" id="{C34ECA4F-3D2F-A9A3-89E2-84CD1EFBED84}"/>
                </a:ext>
              </a:extLst>
            </p:cNvPr>
            <p:cNvGrpSpPr>
              <a:grpSpLocks/>
            </p:cNvGrpSpPr>
            <p:nvPr/>
          </p:nvGrpSpPr>
          <p:grpSpPr bwMode="auto">
            <a:xfrm>
              <a:off x="448" y="2256"/>
              <a:ext cx="2632" cy="1536"/>
              <a:chOff x="432" y="1632"/>
              <a:chExt cx="2632" cy="1536"/>
            </a:xfrm>
          </p:grpSpPr>
          <p:sp>
            <p:nvSpPr>
              <p:cNvPr id="9" name="Rectangle 142">
                <a:extLst>
                  <a:ext uri="{FF2B5EF4-FFF2-40B4-BE49-F238E27FC236}">
                    <a16:creationId xmlns:a16="http://schemas.microsoft.com/office/drawing/2014/main" id="{D4F90610-835F-A547-9E40-0BFD5ADE0F5B}"/>
                  </a:ext>
                </a:extLst>
              </p:cNvPr>
              <p:cNvSpPr>
                <a:spLocks noChangeArrowheads="1"/>
              </p:cNvSpPr>
              <p:nvPr/>
            </p:nvSpPr>
            <p:spPr bwMode="auto">
              <a:xfrm rot="5400000">
                <a:off x="1839" y="1629"/>
                <a:ext cx="120" cy="1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 name="Oval 143">
                <a:extLst>
                  <a:ext uri="{FF2B5EF4-FFF2-40B4-BE49-F238E27FC236}">
                    <a16:creationId xmlns:a16="http://schemas.microsoft.com/office/drawing/2014/main" id="{3F0F2710-9A9A-B1B6-6482-7B1C57FFDA30}"/>
                  </a:ext>
                </a:extLst>
              </p:cNvPr>
              <p:cNvSpPr>
                <a:spLocks noChangeArrowheads="1"/>
              </p:cNvSpPr>
              <p:nvPr/>
            </p:nvSpPr>
            <p:spPr bwMode="auto">
              <a:xfrm rot="5400000">
                <a:off x="2282" y="1869"/>
                <a:ext cx="181" cy="190"/>
              </a:xfrm>
              <a:prstGeom prst="ellipse">
                <a:avLst/>
              </a:prstGeom>
              <a:solidFill>
                <a:srgbClr val="00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 name="Oval 144">
                <a:extLst>
                  <a:ext uri="{FF2B5EF4-FFF2-40B4-BE49-F238E27FC236}">
                    <a16:creationId xmlns:a16="http://schemas.microsoft.com/office/drawing/2014/main" id="{AB7BA478-0FC2-D026-9351-B1E8A40BB6CC}"/>
                  </a:ext>
                </a:extLst>
              </p:cNvPr>
              <p:cNvSpPr>
                <a:spLocks noChangeArrowheads="1"/>
              </p:cNvSpPr>
              <p:nvPr/>
            </p:nvSpPr>
            <p:spPr bwMode="auto">
              <a:xfrm rot="5400000">
                <a:off x="2282" y="2110"/>
                <a:ext cx="181" cy="19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 name="Oval 145">
                <a:extLst>
                  <a:ext uri="{FF2B5EF4-FFF2-40B4-BE49-F238E27FC236}">
                    <a16:creationId xmlns:a16="http://schemas.microsoft.com/office/drawing/2014/main" id="{8034F8DB-58CE-4497-782D-13D25A0CE567}"/>
                  </a:ext>
                </a:extLst>
              </p:cNvPr>
              <p:cNvSpPr>
                <a:spLocks noChangeArrowheads="1"/>
              </p:cNvSpPr>
              <p:nvPr/>
            </p:nvSpPr>
            <p:spPr bwMode="auto">
              <a:xfrm rot="5400000">
                <a:off x="2283" y="2351"/>
                <a:ext cx="180" cy="19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 name="Oval 146">
                <a:extLst>
                  <a:ext uri="{FF2B5EF4-FFF2-40B4-BE49-F238E27FC236}">
                    <a16:creationId xmlns:a16="http://schemas.microsoft.com/office/drawing/2014/main" id="{C2CF84D4-B220-B66F-BA01-6754ADCB61A3}"/>
                  </a:ext>
                </a:extLst>
              </p:cNvPr>
              <p:cNvSpPr>
                <a:spLocks noChangeArrowheads="1"/>
              </p:cNvSpPr>
              <p:nvPr/>
            </p:nvSpPr>
            <p:spPr bwMode="auto">
              <a:xfrm rot="5400000">
                <a:off x="2282" y="2622"/>
                <a:ext cx="181" cy="19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4" name="Oval 147">
                <a:extLst>
                  <a:ext uri="{FF2B5EF4-FFF2-40B4-BE49-F238E27FC236}">
                    <a16:creationId xmlns:a16="http://schemas.microsoft.com/office/drawing/2014/main" id="{F0F0049D-93B1-5C7B-C0EB-D0BC4B904AC9}"/>
                  </a:ext>
                </a:extLst>
              </p:cNvPr>
              <p:cNvSpPr>
                <a:spLocks noChangeArrowheads="1"/>
              </p:cNvSpPr>
              <p:nvPr/>
            </p:nvSpPr>
            <p:spPr bwMode="auto">
              <a:xfrm rot="5400000">
                <a:off x="2282" y="2893"/>
                <a:ext cx="181" cy="190"/>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 name="Rectangle 148">
                <a:extLst>
                  <a:ext uri="{FF2B5EF4-FFF2-40B4-BE49-F238E27FC236}">
                    <a16:creationId xmlns:a16="http://schemas.microsoft.com/office/drawing/2014/main" id="{9F38EA6F-6A5E-9C8A-9B7C-0270E56977CA}"/>
                  </a:ext>
                </a:extLst>
              </p:cNvPr>
              <p:cNvSpPr>
                <a:spLocks noChangeArrowheads="1"/>
              </p:cNvSpPr>
              <p:nvPr/>
            </p:nvSpPr>
            <p:spPr bwMode="auto">
              <a:xfrm rot="5400000">
                <a:off x="1839" y="1841"/>
                <a:ext cx="119" cy="1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 name="Rectangle 149">
                <a:extLst>
                  <a:ext uri="{FF2B5EF4-FFF2-40B4-BE49-F238E27FC236}">
                    <a16:creationId xmlns:a16="http://schemas.microsoft.com/office/drawing/2014/main" id="{FBBA9D30-C04E-5540-7AB8-58F159B43472}"/>
                  </a:ext>
                </a:extLst>
              </p:cNvPr>
              <p:cNvSpPr>
                <a:spLocks noChangeArrowheads="1"/>
              </p:cNvSpPr>
              <p:nvPr/>
            </p:nvSpPr>
            <p:spPr bwMode="auto">
              <a:xfrm rot="5400000">
                <a:off x="1839" y="2081"/>
                <a:ext cx="120" cy="1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 name="Rectangle 150">
                <a:extLst>
                  <a:ext uri="{FF2B5EF4-FFF2-40B4-BE49-F238E27FC236}">
                    <a16:creationId xmlns:a16="http://schemas.microsoft.com/office/drawing/2014/main" id="{D6F887DB-D46A-D535-42D8-2D0C2E12D2B7}"/>
                  </a:ext>
                </a:extLst>
              </p:cNvPr>
              <p:cNvSpPr>
                <a:spLocks noChangeArrowheads="1"/>
              </p:cNvSpPr>
              <p:nvPr/>
            </p:nvSpPr>
            <p:spPr bwMode="auto">
              <a:xfrm rot="5400000">
                <a:off x="1839" y="2323"/>
                <a:ext cx="119" cy="1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8" name="Rectangle 151">
                <a:extLst>
                  <a:ext uri="{FF2B5EF4-FFF2-40B4-BE49-F238E27FC236}">
                    <a16:creationId xmlns:a16="http://schemas.microsoft.com/office/drawing/2014/main" id="{8E78DD98-ABCE-9E4C-1C7E-78E14BD71C9A}"/>
                  </a:ext>
                </a:extLst>
              </p:cNvPr>
              <p:cNvSpPr>
                <a:spLocks noChangeArrowheads="1"/>
              </p:cNvSpPr>
              <p:nvPr/>
            </p:nvSpPr>
            <p:spPr bwMode="auto">
              <a:xfrm rot="5400000">
                <a:off x="1839" y="2564"/>
                <a:ext cx="120" cy="1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 name="Rectangle 152">
                <a:extLst>
                  <a:ext uri="{FF2B5EF4-FFF2-40B4-BE49-F238E27FC236}">
                    <a16:creationId xmlns:a16="http://schemas.microsoft.com/office/drawing/2014/main" id="{D0F0B830-2F41-6A3E-63A9-2DEB992104B8}"/>
                  </a:ext>
                </a:extLst>
              </p:cNvPr>
              <p:cNvSpPr>
                <a:spLocks noChangeArrowheads="1"/>
              </p:cNvSpPr>
              <p:nvPr/>
            </p:nvSpPr>
            <p:spPr bwMode="auto">
              <a:xfrm rot="5400000">
                <a:off x="1839" y="2804"/>
                <a:ext cx="120" cy="1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 name="Rectangle 153">
                <a:extLst>
                  <a:ext uri="{FF2B5EF4-FFF2-40B4-BE49-F238E27FC236}">
                    <a16:creationId xmlns:a16="http://schemas.microsoft.com/office/drawing/2014/main" id="{FB409644-0604-D8C0-1B91-79C583FE0D66}"/>
                  </a:ext>
                </a:extLst>
              </p:cNvPr>
              <p:cNvSpPr>
                <a:spLocks noChangeArrowheads="1"/>
              </p:cNvSpPr>
              <p:nvPr/>
            </p:nvSpPr>
            <p:spPr bwMode="auto">
              <a:xfrm rot="5400000">
                <a:off x="1839" y="3045"/>
                <a:ext cx="120" cy="1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 name="Oval 154">
                <a:extLst>
                  <a:ext uri="{FF2B5EF4-FFF2-40B4-BE49-F238E27FC236}">
                    <a16:creationId xmlns:a16="http://schemas.microsoft.com/office/drawing/2014/main" id="{D3535373-B855-30B4-0179-1074DC2A47C4}"/>
                  </a:ext>
                </a:extLst>
              </p:cNvPr>
              <p:cNvSpPr>
                <a:spLocks noChangeArrowheads="1"/>
              </p:cNvSpPr>
              <p:nvPr/>
            </p:nvSpPr>
            <p:spPr bwMode="auto">
              <a:xfrm rot="5400000">
                <a:off x="2658" y="2198"/>
                <a:ext cx="181" cy="189"/>
              </a:xfrm>
              <a:prstGeom prst="ellipse">
                <a:avLst/>
              </a:prstGeom>
              <a:solidFill>
                <a:srgbClr val="00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defTabSz="609585"/>
                <a:r>
                  <a:rPr lang="en-US" altLang="en-US">
                    <a:solidFill>
                      <a:prstClr val="black"/>
                    </a:solidFill>
                    <a:latin typeface="Calibri"/>
                  </a:rPr>
                  <a:t>A</a:t>
                </a:r>
              </a:p>
            </p:txBody>
          </p:sp>
          <p:sp>
            <p:nvSpPr>
              <p:cNvPr id="22" name="Oval 155">
                <a:extLst>
                  <a:ext uri="{FF2B5EF4-FFF2-40B4-BE49-F238E27FC236}">
                    <a16:creationId xmlns:a16="http://schemas.microsoft.com/office/drawing/2014/main" id="{E3DABF4D-68C7-B6B9-7126-DF2979BA3C6D}"/>
                  </a:ext>
                </a:extLst>
              </p:cNvPr>
              <p:cNvSpPr>
                <a:spLocks noChangeArrowheads="1"/>
              </p:cNvSpPr>
              <p:nvPr/>
            </p:nvSpPr>
            <p:spPr bwMode="auto">
              <a:xfrm rot="5400000">
                <a:off x="2658" y="2469"/>
                <a:ext cx="181" cy="189"/>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3" name="Line 156">
                <a:extLst>
                  <a:ext uri="{FF2B5EF4-FFF2-40B4-BE49-F238E27FC236}">
                    <a16:creationId xmlns:a16="http://schemas.microsoft.com/office/drawing/2014/main" id="{4BF484E1-FD3B-25BD-1EF6-A8B0ED1ABB53}"/>
                  </a:ext>
                </a:extLst>
              </p:cNvPr>
              <p:cNvSpPr>
                <a:spLocks noChangeShapeType="1"/>
              </p:cNvSpPr>
              <p:nvPr/>
            </p:nvSpPr>
            <p:spPr bwMode="auto">
              <a:xfrm rot="5400000" flipV="1">
                <a:off x="2378" y="2017"/>
                <a:ext cx="362"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24" name="Line 157">
                <a:extLst>
                  <a:ext uri="{FF2B5EF4-FFF2-40B4-BE49-F238E27FC236}">
                    <a16:creationId xmlns:a16="http://schemas.microsoft.com/office/drawing/2014/main" id="{F99A2CF6-8F0F-5654-83D5-D27AC4422262}"/>
                  </a:ext>
                </a:extLst>
              </p:cNvPr>
              <p:cNvSpPr>
                <a:spLocks noChangeShapeType="1"/>
              </p:cNvSpPr>
              <p:nvPr/>
            </p:nvSpPr>
            <p:spPr bwMode="auto">
              <a:xfrm rot="5400000" flipV="1">
                <a:off x="2513" y="2153"/>
                <a:ext cx="91"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25" name="Line 158">
                <a:extLst>
                  <a:ext uri="{FF2B5EF4-FFF2-40B4-BE49-F238E27FC236}">
                    <a16:creationId xmlns:a16="http://schemas.microsoft.com/office/drawing/2014/main" id="{F46948CD-A8E3-EE33-4FF9-DE760F11DD96}"/>
                  </a:ext>
                </a:extLst>
              </p:cNvPr>
              <p:cNvSpPr>
                <a:spLocks noChangeShapeType="1"/>
              </p:cNvSpPr>
              <p:nvPr/>
            </p:nvSpPr>
            <p:spPr bwMode="auto">
              <a:xfrm rot="5400000" flipV="1">
                <a:off x="2378" y="2288"/>
                <a:ext cx="362"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26" name="Line 159">
                <a:extLst>
                  <a:ext uri="{FF2B5EF4-FFF2-40B4-BE49-F238E27FC236}">
                    <a16:creationId xmlns:a16="http://schemas.microsoft.com/office/drawing/2014/main" id="{E29DD906-A7FB-82F7-606F-44C3A6F53936}"/>
                  </a:ext>
                </a:extLst>
              </p:cNvPr>
              <p:cNvSpPr>
                <a:spLocks noChangeShapeType="1"/>
              </p:cNvSpPr>
              <p:nvPr/>
            </p:nvSpPr>
            <p:spPr bwMode="auto">
              <a:xfrm rot="5400000" flipH="1" flipV="1">
                <a:off x="2498" y="2259"/>
                <a:ext cx="121"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27" name="Line 160">
                <a:extLst>
                  <a:ext uri="{FF2B5EF4-FFF2-40B4-BE49-F238E27FC236}">
                    <a16:creationId xmlns:a16="http://schemas.microsoft.com/office/drawing/2014/main" id="{296CED91-6A6B-4391-7C79-32F69D6B2C36}"/>
                  </a:ext>
                </a:extLst>
              </p:cNvPr>
              <p:cNvSpPr>
                <a:spLocks noChangeShapeType="1"/>
              </p:cNvSpPr>
              <p:nvPr/>
            </p:nvSpPr>
            <p:spPr bwMode="auto">
              <a:xfrm rot="5400000" flipH="1" flipV="1">
                <a:off x="2363" y="2394"/>
                <a:ext cx="391"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28" name="Line 161">
                <a:extLst>
                  <a:ext uri="{FF2B5EF4-FFF2-40B4-BE49-F238E27FC236}">
                    <a16:creationId xmlns:a16="http://schemas.microsoft.com/office/drawing/2014/main" id="{372479AB-56B9-157C-343A-EA894383D4D2}"/>
                  </a:ext>
                </a:extLst>
              </p:cNvPr>
              <p:cNvSpPr>
                <a:spLocks noChangeShapeType="1"/>
              </p:cNvSpPr>
              <p:nvPr/>
            </p:nvSpPr>
            <p:spPr bwMode="auto">
              <a:xfrm rot="5400000" flipH="1" flipV="1">
                <a:off x="2228" y="2529"/>
                <a:ext cx="662"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29" name="Line 162">
                <a:extLst>
                  <a:ext uri="{FF2B5EF4-FFF2-40B4-BE49-F238E27FC236}">
                    <a16:creationId xmlns:a16="http://schemas.microsoft.com/office/drawing/2014/main" id="{5681FE43-A1B2-8BDD-FE55-07A4AF8BB5D6}"/>
                  </a:ext>
                </a:extLst>
              </p:cNvPr>
              <p:cNvSpPr>
                <a:spLocks noChangeShapeType="1"/>
              </p:cNvSpPr>
              <p:nvPr/>
            </p:nvSpPr>
            <p:spPr bwMode="auto">
              <a:xfrm rot="5400000" flipV="1">
                <a:off x="2242" y="2153"/>
                <a:ext cx="633"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0" name="Line 163">
                <a:extLst>
                  <a:ext uri="{FF2B5EF4-FFF2-40B4-BE49-F238E27FC236}">
                    <a16:creationId xmlns:a16="http://schemas.microsoft.com/office/drawing/2014/main" id="{BC748D07-463B-B9A6-7C90-77E7662C70B3}"/>
                  </a:ext>
                </a:extLst>
              </p:cNvPr>
              <p:cNvSpPr>
                <a:spLocks noChangeShapeType="1"/>
              </p:cNvSpPr>
              <p:nvPr/>
            </p:nvSpPr>
            <p:spPr bwMode="auto">
              <a:xfrm rot="5400000" flipV="1">
                <a:off x="2484" y="2394"/>
                <a:ext cx="150"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1" name="Line 164">
                <a:extLst>
                  <a:ext uri="{FF2B5EF4-FFF2-40B4-BE49-F238E27FC236}">
                    <a16:creationId xmlns:a16="http://schemas.microsoft.com/office/drawing/2014/main" id="{41D0E085-57E8-F363-4AA9-102FDAB4C4F9}"/>
                  </a:ext>
                </a:extLst>
              </p:cNvPr>
              <p:cNvSpPr>
                <a:spLocks noChangeShapeType="1"/>
              </p:cNvSpPr>
              <p:nvPr/>
            </p:nvSpPr>
            <p:spPr bwMode="auto">
              <a:xfrm rot="5400000" flipH="1" flipV="1">
                <a:off x="2499" y="2529"/>
                <a:ext cx="120"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2" name="Line 165">
                <a:extLst>
                  <a:ext uri="{FF2B5EF4-FFF2-40B4-BE49-F238E27FC236}">
                    <a16:creationId xmlns:a16="http://schemas.microsoft.com/office/drawing/2014/main" id="{C44B1BE9-5DC0-494A-96AA-94E0967553FE}"/>
                  </a:ext>
                </a:extLst>
              </p:cNvPr>
              <p:cNvSpPr>
                <a:spLocks noChangeShapeType="1"/>
              </p:cNvSpPr>
              <p:nvPr/>
            </p:nvSpPr>
            <p:spPr bwMode="auto">
              <a:xfrm rot="5400000" flipH="1" flipV="1">
                <a:off x="2363" y="2665"/>
                <a:ext cx="391" cy="19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3" name="Line 166">
                <a:extLst>
                  <a:ext uri="{FF2B5EF4-FFF2-40B4-BE49-F238E27FC236}">
                    <a16:creationId xmlns:a16="http://schemas.microsoft.com/office/drawing/2014/main" id="{9E8E6597-9C68-6060-6EC5-FD27A13581D4}"/>
                  </a:ext>
                </a:extLst>
              </p:cNvPr>
              <p:cNvSpPr>
                <a:spLocks noChangeShapeType="1"/>
              </p:cNvSpPr>
              <p:nvPr/>
            </p:nvSpPr>
            <p:spPr bwMode="auto">
              <a:xfrm rot="5400000" flipV="1">
                <a:off x="1983" y="1670"/>
                <a:ext cx="271"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4" name="Line 167">
                <a:extLst>
                  <a:ext uri="{FF2B5EF4-FFF2-40B4-BE49-F238E27FC236}">
                    <a16:creationId xmlns:a16="http://schemas.microsoft.com/office/drawing/2014/main" id="{86446EF6-ECF0-BF4B-4479-8988672A903C}"/>
                  </a:ext>
                </a:extLst>
              </p:cNvPr>
              <p:cNvSpPr>
                <a:spLocks noChangeShapeType="1"/>
              </p:cNvSpPr>
              <p:nvPr/>
            </p:nvSpPr>
            <p:spPr bwMode="auto">
              <a:xfrm rot="5400000" flipV="1">
                <a:off x="1863" y="1790"/>
                <a:ext cx="512"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5" name="Line 168">
                <a:extLst>
                  <a:ext uri="{FF2B5EF4-FFF2-40B4-BE49-F238E27FC236}">
                    <a16:creationId xmlns:a16="http://schemas.microsoft.com/office/drawing/2014/main" id="{FBA0D258-371E-30AB-8AD9-3E18FC97E68C}"/>
                  </a:ext>
                </a:extLst>
              </p:cNvPr>
              <p:cNvSpPr>
                <a:spLocks noChangeShapeType="1"/>
              </p:cNvSpPr>
              <p:nvPr/>
            </p:nvSpPr>
            <p:spPr bwMode="auto">
              <a:xfrm rot="5400000" flipV="1">
                <a:off x="1742" y="1911"/>
                <a:ext cx="753"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6" name="Line 169">
                <a:extLst>
                  <a:ext uri="{FF2B5EF4-FFF2-40B4-BE49-F238E27FC236}">
                    <a16:creationId xmlns:a16="http://schemas.microsoft.com/office/drawing/2014/main" id="{3F2B208D-9F32-9A1E-3996-492D6A4E3E05}"/>
                  </a:ext>
                </a:extLst>
              </p:cNvPr>
              <p:cNvSpPr>
                <a:spLocks noChangeShapeType="1"/>
              </p:cNvSpPr>
              <p:nvPr/>
            </p:nvSpPr>
            <p:spPr bwMode="auto">
              <a:xfrm rot="5400000" flipV="1">
                <a:off x="1622" y="2061"/>
                <a:ext cx="994"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7" name="Line 170">
                <a:extLst>
                  <a:ext uri="{FF2B5EF4-FFF2-40B4-BE49-F238E27FC236}">
                    <a16:creationId xmlns:a16="http://schemas.microsoft.com/office/drawing/2014/main" id="{C0B9D43B-1714-D962-61B8-0D5895FB9F35}"/>
                  </a:ext>
                </a:extLst>
              </p:cNvPr>
              <p:cNvSpPr>
                <a:spLocks noChangeShapeType="1"/>
              </p:cNvSpPr>
              <p:nvPr/>
            </p:nvSpPr>
            <p:spPr bwMode="auto">
              <a:xfrm rot="5400000" flipV="1">
                <a:off x="1486" y="2197"/>
                <a:ext cx="1266"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8" name="Line 171">
                <a:extLst>
                  <a:ext uri="{FF2B5EF4-FFF2-40B4-BE49-F238E27FC236}">
                    <a16:creationId xmlns:a16="http://schemas.microsoft.com/office/drawing/2014/main" id="{28144B8B-2B6F-9D17-F164-83CDC082577F}"/>
                  </a:ext>
                </a:extLst>
              </p:cNvPr>
              <p:cNvSpPr>
                <a:spLocks noChangeShapeType="1"/>
              </p:cNvSpPr>
              <p:nvPr/>
            </p:nvSpPr>
            <p:spPr bwMode="auto">
              <a:xfrm rot="5400000" flipH="1" flipV="1">
                <a:off x="1546" y="2378"/>
                <a:ext cx="1145"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39" name="Line 172">
                <a:extLst>
                  <a:ext uri="{FF2B5EF4-FFF2-40B4-BE49-F238E27FC236}">
                    <a16:creationId xmlns:a16="http://schemas.microsoft.com/office/drawing/2014/main" id="{8D689A7C-10F4-56AE-5799-DEB34C97162C}"/>
                  </a:ext>
                </a:extLst>
              </p:cNvPr>
              <p:cNvSpPr>
                <a:spLocks noChangeShapeType="1"/>
              </p:cNvSpPr>
              <p:nvPr/>
            </p:nvSpPr>
            <p:spPr bwMode="auto">
              <a:xfrm rot="5400000" flipH="1" flipV="1">
                <a:off x="1667" y="2498"/>
                <a:ext cx="904"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40" name="Line 173">
                <a:extLst>
                  <a:ext uri="{FF2B5EF4-FFF2-40B4-BE49-F238E27FC236}">
                    <a16:creationId xmlns:a16="http://schemas.microsoft.com/office/drawing/2014/main" id="{B330DB74-842D-357F-E04E-6EAFD4D489CB}"/>
                  </a:ext>
                </a:extLst>
              </p:cNvPr>
              <p:cNvSpPr>
                <a:spLocks noChangeShapeType="1"/>
              </p:cNvSpPr>
              <p:nvPr/>
            </p:nvSpPr>
            <p:spPr bwMode="auto">
              <a:xfrm rot="5400000" flipH="1" flipV="1">
                <a:off x="1787" y="2619"/>
                <a:ext cx="663"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41" name="Line 174">
                <a:extLst>
                  <a:ext uri="{FF2B5EF4-FFF2-40B4-BE49-F238E27FC236}">
                    <a16:creationId xmlns:a16="http://schemas.microsoft.com/office/drawing/2014/main" id="{B2C81303-6A69-693D-157A-C493DB09ACCE}"/>
                  </a:ext>
                </a:extLst>
              </p:cNvPr>
              <p:cNvSpPr>
                <a:spLocks noChangeShapeType="1"/>
              </p:cNvSpPr>
              <p:nvPr/>
            </p:nvSpPr>
            <p:spPr bwMode="auto">
              <a:xfrm rot="5400000" flipH="1" flipV="1">
                <a:off x="1923" y="2754"/>
                <a:ext cx="392"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42" name="Line 175">
                <a:extLst>
                  <a:ext uri="{FF2B5EF4-FFF2-40B4-BE49-F238E27FC236}">
                    <a16:creationId xmlns:a16="http://schemas.microsoft.com/office/drawing/2014/main" id="{2EB97F10-81AD-0296-BCDA-FB78AA26954C}"/>
                  </a:ext>
                </a:extLst>
              </p:cNvPr>
              <p:cNvSpPr>
                <a:spLocks noChangeShapeType="1"/>
              </p:cNvSpPr>
              <p:nvPr/>
            </p:nvSpPr>
            <p:spPr bwMode="auto">
              <a:xfrm rot="5400000" flipH="1" flipV="1">
                <a:off x="2059" y="2890"/>
                <a:ext cx="120"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43" name="Line 176">
                <a:extLst>
                  <a:ext uri="{FF2B5EF4-FFF2-40B4-BE49-F238E27FC236}">
                    <a16:creationId xmlns:a16="http://schemas.microsoft.com/office/drawing/2014/main" id="{5089A2C0-B04D-58E7-0FB9-C567BC8BDA6C}"/>
                  </a:ext>
                </a:extLst>
              </p:cNvPr>
              <p:cNvSpPr>
                <a:spLocks noChangeShapeType="1"/>
              </p:cNvSpPr>
              <p:nvPr/>
            </p:nvSpPr>
            <p:spPr bwMode="auto">
              <a:xfrm rot="5400000" flipV="1">
                <a:off x="2954" y="2182"/>
                <a:ext cx="0" cy="22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44" name="Line 177">
                <a:extLst>
                  <a:ext uri="{FF2B5EF4-FFF2-40B4-BE49-F238E27FC236}">
                    <a16:creationId xmlns:a16="http://schemas.microsoft.com/office/drawing/2014/main" id="{F3F751EF-7535-7EDA-8183-AD8FC4792ACA}"/>
                  </a:ext>
                </a:extLst>
              </p:cNvPr>
              <p:cNvSpPr>
                <a:spLocks noChangeShapeType="1"/>
              </p:cNvSpPr>
              <p:nvPr/>
            </p:nvSpPr>
            <p:spPr bwMode="auto">
              <a:xfrm rot="5400000" flipV="1">
                <a:off x="2954" y="2453"/>
                <a:ext cx="0" cy="22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45" name="Line 178">
                <a:extLst>
                  <a:ext uri="{FF2B5EF4-FFF2-40B4-BE49-F238E27FC236}">
                    <a16:creationId xmlns:a16="http://schemas.microsoft.com/office/drawing/2014/main" id="{57732FFA-D436-BD59-7DD9-D8B03BFFDC58}"/>
                  </a:ext>
                </a:extLst>
              </p:cNvPr>
              <p:cNvSpPr>
                <a:spLocks noChangeShapeType="1"/>
              </p:cNvSpPr>
              <p:nvPr/>
            </p:nvSpPr>
            <p:spPr bwMode="auto">
              <a:xfrm rot="5400000" flipV="1">
                <a:off x="2089" y="1775"/>
                <a:ext cx="60"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46" name="Line 179">
                <a:extLst>
                  <a:ext uri="{FF2B5EF4-FFF2-40B4-BE49-F238E27FC236}">
                    <a16:creationId xmlns:a16="http://schemas.microsoft.com/office/drawing/2014/main" id="{4561C6F7-9F23-FA97-1E12-E76D6869D68D}"/>
                  </a:ext>
                </a:extLst>
              </p:cNvPr>
              <p:cNvSpPr>
                <a:spLocks noChangeShapeType="1"/>
              </p:cNvSpPr>
              <p:nvPr/>
            </p:nvSpPr>
            <p:spPr bwMode="auto">
              <a:xfrm rot="5400000" flipV="1">
                <a:off x="1968" y="1896"/>
                <a:ext cx="301"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47" name="Line 180">
                <a:extLst>
                  <a:ext uri="{FF2B5EF4-FFF2-40B4-BE49-F238E27FC236}">
                    <a16:creationId xmlns:a16="http://schemas.microsoft.com/office/drawing/2014/main" id="{1FC705C3-A0C6-AE87-436D-1C0F5D084C2F}"/>
                  </a:ext>
                </a:extLst>
              </p:cNvPr>
              <p:cNvSpPr>
                <a:spLocks noChangeShapeType="1"/>
              </p:cNvSpPr>
              <p:nvPr/>
            </p:nvSpPr>
            <p:spPr bwMode="auto">
              <a:xfrm rot="5400000" flipV="1">
                <a:off x="1848" y="2016"/>
                <a:ext cx="542"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sp>
            <p:nvSpPr>
              <p:cNvPr id="48" name="Line 181">
                <a:extLst>
                  <a:ext uri="{FF2B5EF4-FFF2-40B4-BE49-F238E27FC236}">
                    <a16:creationId xmlns:a16="http://schemas.microsoft.com/office/drawing/2014/main" id="{BEC664D4-838E-D06A-FCC6-1A44F2ED66B3}"/>
                  </a:ext>
                </a:extLst>
              </p:cNvPr>
              <p:cNvSpPr>
                <a:spLocks noChangeShapeType="1"/>
              </p:cNvSpPr>
              <p:nvPr/>
            </p:nvSpPr>
            <p:spPr bwMode="auto">
              <a:xfrm rot="5400000" flipV="1">
                <a:off x="1712" y="2152"/>
                <a:ext cx="813" cy="3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09585"/>
                <a:endParaRPr lang="en-US">
                  <a:solidFill>
                    <a:prstClr val="black"/>
                  </a:solidFill>
                  <a:latin typeface="Calibri"/>
                </a:endParaRPr>
              </a:p>
            </p:txBody>
          </p:sp>
          <p:pic>
            <p:nvPicPr>
              <p:cNvPr id="49" name="Picture 182" descr="A">
                <a:extLst>
                  <a:ext uri="{FF2B5EF4-FFF2-40B4-BE49-F238E27FC236}">
                    <a16:creationId xmlns:a16="http://schemas.microsoft.com/office/drawing/2014/main" id="{B5B653AA-64C7-5249-81DF-37489C56F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1792"/>
                <a:ext cx="1181" cy="1272"/>
              </a:xfrm>
              <a:prstGeom prst="rect">
                <a:avLst/>
              </a:prstGeom>
              <a:noFill/>
              <a:extLst>
                <a:ext uri="{909E8E84-426E-40DD-AFC4-6F175D3DCCD1}">
                  <a14:hiddenFill xmlns:a14="http://schemas.microsoft.com/office/drawing/2010/main">
                    <a:solidFill>
                      <a:srgbClr val="FFFFFF"/>
                    </a:solidFill>
                  </a14:hiddenFill>
                </a:ext>
              </a:extLst>
            </p:spPr>
          </p:pic>
          <p:sp>
            <p:nvSpPr>
              <p:cNvPr id="50" name="Line 183">
                <a:extLst>
                  <a:ext uri="{FF2B5EF4-FFF2-40B4-BE49-F238E27FC236}">
                    <a16:creationId xmlns:a16="http://schemas.microsoft.com/office/drawing/2014/main" id="{05430C99-935E-6986-5FEB-F796D9F97767}"/>
                  </a:ext>
                </a:extLst>
              </p:cNvPr>
              <p:cNvSpPr>
                <a:spLocks noChangeShapeType="1"/>
              </p:cNvSpPr>
              <p:nvPr/>
            </p:nvSpPr>
            <p:spPr bwMode="auto">
              <a:xfrm>
                <a:off x="523" y="1892"/>
                <a:ext cx="1335" cy="463"/>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51" name="Line 184">
                <a:extLst>
                  <a:ext uri="{FF2B5EF4-FFF2-40B4-BE49-F238E27FC236}">
                    <a16:creationId xmlns:a16="http://schemas.microsoft.com/office/drawing/2014/main" id="{5F86F19D-FE6A-C8E0-A01E-138EAAE3166E}"/>
                  </a:ext>
                </a:extLst>
              </p:cNvPr>
              <p:cNvSpPr>
                <a:spLocks noChangeShapeType="1"/>
              </p:cNvSpPr>
              <p:nvPr/>
            </p:nvSpPr>
            <p:spPr bwMode="auto">
              <a:xfrm>
                <a:off x="1008" y="2688"/>
                <a:ext cx="860" cy="169"/>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grpSp>
      </p:grpSp>
      <p:grpSp>
        <p:nvGrpSpPr>
          <p:cNvPr id="95" name="Group 334">
            <a:extLst>
              <a:ext uri="{FF2B5EF4-FFF2-40B4-BE49-F238E27FC236}">
                <a16:creationId xmlns:a16="http://schemas.microsoft.com/office/drawing/2014/main" id="{6442A709-1AE3-8098-A820-529C7D337CCE}"/>
              </a:ext>
            </a:extLst>
          </p:cNvPr>
          <p:cNvGrpSpPr>
            <a:grpSpLocks/>
          </p:cNvGrpSpPr>
          <p:nvPr/>
        </p:nvGrpSpPr>
        <p:grpSpPr bwMode="auto">
          <a:xfrm>
            <a:off x="2339977" y="1600201"/>
            <a:ext cx="7794625" cy="1479551"/>
            <a:chOff x="514" y="1324"/>
            <a:chExt cx="4910" cy="932"/>
          </a:xfrm>
        </p:grpSpPr>
        <p:grpSp>
          <p:nvGrpSpPr>
            <p:cNvPr id="96" name="Group 329">
              <a:extLst>
                <a:ext uri="{FF2B5EF4-FFF2-40B4-BE49-F238E27FC236}">
                  <a16:creationId xmlns:a16="http://schemas.microsoft.com/office/drawing/2014/main" id="{0485CC6D-25B2-D19F-AF9F-A76554971B8B}"/>
                </a:ext>
              </a:extLst>
            </p:cNvPr>
            <p:cNvGrpSpPr>
              <a:grpSpLocks/>
            </p:cNvGrpSpPr>
            <p:nvPr/>
          </p:nvGrpSpPr>
          <p:grpSpPr bwMode="auto">
            <a:xfrm>
              <a:off x="514" y="1340"/>
              <a:ext cx="1491" cy="916"/>
              <a:chOff x="514" y="1192"/>
              <a:chExt cx="1491" cy="916"/>
            </a:xfrm>
          </p:grpSpPr>
          <p:sp>
            <p:nvSpPr>
              <p:cNvPr id="183" name="Freeform 236">
                <a:extLst>
                  <a:ext uri="{FF2B5EF4-FFF2-40B4-BE49-F238E27FC236}">
                    <a16:creationId xmlns:a16="http://schemas.microsoft.com/office/drawing/2014/main" id="{81C1CC8E-4B6E-54D1-E493-8DFF197FB31B}"/>
                  </a:ext>
                </a:extLst>
              </p:cNvPr>
              <p:cNvSpPr>
                <a:spLocks/>
              </p:cNvSpPr>
              <p:nvPr/>
            </p:nvSpPr>
            <p:spPr bwMode="auto">
              <a:xfrm>
                <a:off x="672" y="1296"/>
                <a:ext cx="912" cy="768"/>
              </a:xfrm>
              <a:custGeom>
                <a:avLst/>
                <a:gdLst>
                  <a:gd name="T0" fmla="*/ 0 w 912"/>
                  <a:gd name="T1" fmla="*/ 0 h 768"/>
                  <a:gd name="T2" fmla="*/ 480 w 912"/>
                  <a:gd name="T3" fmla="*/ 0 h 768"/>
                  <a:gd name="T4" fmla="*/ 624 w 912"/>
                  <a:gd name="T5" fmla="*/ 240 h 768"/>
                  <a:gd name="T6" fmla="*/ 912 w 912"/>
                  <a:gd name="T7" fmla="*/ 240 h 768"/>
                  <a:gd name="T8" fmla="*/ 720 w 912"/>
                  <a:gd name="T9" fmla="*/ 768 h 768"/>
                  <a:gd name="T10" fmla="*/ 0 w 912"/>
                  <a:gd name="T11" fmla="*/ 672 h 768"/>
                  <a:gd name="T12" fmla="*/ 0 w 91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912" h="768">
                    <a:moveTo>
                      <a:pt x="0" y="0"/>
                    </a:moveTo>
                    <a:lnTo>
                      <a:pt x="480" y="0"/>
                    </a:lnTo>
                    <a:lnTo>
                      <a:pt x="624" y="240"/>
                    </a:lnTo>
                    <a:lnTo>
                      <a:pt x="912" y="240"/>
                    </a:lnTo>
                    <a:lnTo>
                      <a:pt x="720" y="768"/>
                    </a:lnTo>
                    <a:lnTo>
                      <a:pt x="0" y="672"/>
                    </a:lnTo>
                    <a:lnTo>
                      <a:pt x="0" y="0"/>
                    </a:lnTo>
                    <a:close/>
                  </a:path>
                </a:pathLst>
              </a:custGeom>
              <a:solidFill>
                <a:srgbClr val="00CC66"/>
              </a:solid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184" name="Rectangle 193">
                <a:extLst>
                  <a:ext uri="{FF2B5EF4-FFF2-40B4-BE49-F238E27FC236}">
                    <a16:creationId xmlns:a16="http://schemas.microsoft.com/office/drawing/2014/main" id="{BB4F5843-4CFB-BD1B-E9BA-ED3DC151DF7F}"/>
                  </a:ext>
                </a:extLst>
              </p:cNvPr>
              <p:cNvSpPr>
                <a:spLocks noChangeArrowheads="1"/>
              </p:cNvSpPr>
              <p:nvPr/>
            </p:nvSpPr>
            <p:spPr bwMode="auto">
              <a:xfrm>
                <a:off x="798" y="176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85" name="Rectangle 194">
                <a:extLst>
                  <a:ext uri="{FF2B5EF4-FFF2-40B4-BE49-F238E27FC236}">
                    <a16:creationId xmlns:a16="http://schemas.microsoft.com/office/drawing/2014/main" id="{201C05E1-7AC0-E697-69B6-D82FA68FD7B0}"/>
                  </a:ext>
                </a:extLst>
              </p:cNvPr>
              <p:cNvSpPr>
                <a:spLocks noChangeArrowheads="1"/>
              </p:cNvSpPr>
              <p:nvPr/>
            </p:nvSpPr>
            <p:spPr bwMode="auto">
              <a:xfrm>
                <a:off x="727" y="187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86" name="Rectangle 195">
                <a:extLst>
                  <a:ext uri="{FF2B5EF4-FFF2-40B4-BE49-F238E27FC236}">
                    <a16:creationId xmlns:a16="http://schemas.microsoft.com/office/drawing/2014/main" id="{7B204B42-E4EE-5E79-7B40-20EA2A0EEA56}"/>
                  </a:ext>
                </a:extLst>
              </p:cNvPr>
              <p:cNvSpPr>
                <a:spLocks noChangeArrowheads="1"/>
              </p:cNvSpPr>
              <p:nvPr/>
            </p:nvSpPr>
            <p:spPr bwMode="auto">
              <a:xfrm>
                <a:off x="869" y="187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87" name="Rectangle 196">
                <a:extLst>
                  <a:ext uri="{FF2B5EF4-FFF2-40B4-BE49-F238E27FC236}">
                    <a16:creationId xmlns:a16="http://schemas.microsoft.com/office/drawing/2014/main" id="{B8580BEB-B5B5-E995-CD1F-A44D81E32E52}"/>
                  </a:ext>
                </a:extLst>
              </p:cNvPr>
              <p:cNvSpPr>
                <a:spLocks noChangeArrowheads="1"/>
              </p:cNvSpPr>
              <p:nvPr/>
            </p:nvSpPr>
            <p:spPr bwMode="auto">
              <a:xfrm>
                <a:off x="940" y="176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88" name="Oval 197">
                <a:extLst>
                  <a:ext uri="{FF2B5EF4-FFF2-40B4-BE49-F238E27FC236}">
                    <a16:creationId xmlns:a16="http://schemas.microsoft.com/office/drawing/2014/main" id="{F2BA70DD-9732-4DC3-E025-AFAAAC74743D}"/>
                  </a:ext>
                </a:extLst>
              </p:cNvPr>
              <p:cNvSpPr>
                <a:spLocks noChangeArrowheads="1"/>
              </p:cNvSpPr>
              <p:nvPr/>
            </p:nvSpPr>
            <p:spPr bwMode="auto">
              <a:xfrm>
                <a:off x="1508" y="187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89" name="Oval 198">
                <a:extLst>
                  <a:ext uri="{FF2B5EF4-FFF2-40B4-BE49-F238E27FC236}">
                    <a16:creationId xmlns:a16="http://schemas.microsoft.com/office/drawing/2014/main" id="{428534B2-4DB5-8E88-E612-8BE973CF1697}"/>
                  </a:ext>
                </a:extLst>
              </p:cNvPr>
              <p:cNvSpPr>
                <a:spLocks noChangeArrowheads="1"/>
              </p:cNvSpPr>
              <p:nvPr/>
            </p:nvSpPr>
            <p:spPr bwMode="auto">
              <a:xfrm>
                <a:off x="1579" y="1939"/>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0" name="Oval 199">
                <a:extLst>
                  <a:ext uri="{FF2B5EF4-FFF2-40B4-BE49-F238E27FC236}">
                    <a16:creationId xmlns:a16="http://schemas.microsoft.com/office/drawing/2014/main" id="{C804C8D8-4818-A367-93B4-3EBFF16B2F31}"/>
                  </a:ext>
                </a:extLst>
              </p:cNvPr>
              <p:cNvSpPr>
                <a:spLocks noChangeArrowheads="1"/>
              </p:cNvSpPr>
              <p:nvPr/>
            </p:nvSpPr>
            <p:spPr bwMode="auto">
              <a:xfrm>
                <a:off x="1543" y="170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1" name="Oval 200">
                <a:extLst>
                  <a:ext uri="{FF2B5EF4-FFF2-40B4-BE49-F238E27FC236}">
                    <a16:creationId xmlns:a16="http://schemas.microsoft.com/office/drawing/2014/main" id="{9E1F650A-0600-F02D-238F-A133AD43B4E5}"/>
                  </a:ext>
                </a:extLst>
              </p:cNvPr>
              <p:cNvSpPr>
                <a:spLocks noChangeArrowheads="1"/>
              </p:cNvSpPr>
              <p:nvPr/>
            </p:nvSpPr>
            <p:spPr bwMode="auto">
              <a:xfrm>
                <a:off x="1792" y="1633"/>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2" name="Oval 201">
                <a:extLst>
                  <a:ext uri="{FF2B5EF4-FFF2-40B4-BE49-F238E27FC236}">
                    <a16:creationId xmlns:a16="http://schemas.microsoft.com/office/drawing/2014/main" id="{DAD519C5-33D4-2866-DD6F-B19B23B4734A}"/>
                  </a:ext>
                </a:extLst>
              </p:cNvPr>
              <p:cNvSpPr>
                <a:spLocks noChangeArrowheads="1"/>
              </p:cNvSpPr>
              <p:nvPr/>
            </p:nvSpPr>
            <p:spPr bwMode="auto">
              <a:xfrm>
                <a:off x="1614" y="1599"/>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3" name="Rectangle 202">
                <a:extLst>
                  <a:ext uri="{FF2B5EF4-FFF2-40B4-BE49-F238E27FC236}">
                    <a16:creationId xmlns:a16="http://schemas.microsoft.com/office/drawing/2014/main" id="{2FAEB053-3795-5419-21ED-8724CF8CD8C2}"/>
                  </a:ext>
                </a:extLst>
              </p:cNvPr>
              <p:cNvSpPr>
                <a:spLocks noChangeArrowheads="1"/>
              </p:cNvSpPr>
              <p:nvPr/>
            </p:nvSpPr>
            <p:spPr bwMode="auto">
              <a:xfrm>
                <a:off x="1046" y="190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4" name="Rectangle 203">
                <a:extLst>
                  <a:ext uri="{FF2B5EF4-FFF2-40B4-BE49-F238E27FC236}">
                    <a16:creationId xmlns:a16="http://schemas.microsoft.com/office/drawing/2014/main" id="{430B65B6-90CA-0C98-606B-1F4B24D23C26}"/>
                  </a:ext>
                </a:extLst>
              </p:cNvPr>
              <p:cNvSpPr>
                <a:spLocks noChangeArrowheads="1"/>
              </p:cNvSpPr>
              <p:nvPr/>
            </p:nvSpPr>
            <p:spPr bwMode="auto">
              <a:xfrm>
                <a:off x="904" y="1667"/>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5" name="Oval 204">
                <a:extLst>
                  <a:ext uri="{FF2B5EF4-FFF2-40B4-BE49-F238E27FC236}">
                    <a16:creationId xmlns:a16="http://schemas.microsoft.com/office/drawing/2014/main" id="{4D55521E-F3EC-BBC8-22F4-ABF8D5A1DEBC}"/>
                  </a:ext>
                </a:extLst>
              </p:cNvPr>
              <p:cNvSpPr>
                <a:spLocks noChangeArrowheads="1"/>
              </p:cNvSpPr>
              <p:nvPr/>
            </p:nvSpPr>
            <p:spPr bwMode="auto">
              <a:xfrm>
                <a:off x="1330" y="1260"/>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6" name="Oval 205">
                <a:extLst>
                  <a:ext uri="{FF2B5EF4-FFF2-40B4-BE49-F238E27FC236}">
                    <a16:creationId xmlns:a16="http://schemas.microsoft.com/office/drawing/2014/main" id="{E7CF165C-8965-CF17-8D3B-13826009517B}"/>
                  </a:ext>
                </a:extLst>
              </p:cNvPr>
              <p:cNvSpPr>
                <a:spLocks noChangeArrowheads="1"/>
              </p:cNvSpPr>
              <p:nvPr/>
            </p:nvSpPr>
            <p:spPr bwMode="auto">
              <a:xfrm>
                <a:off x="1401" y="1328"/>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7" name="Oval 206">
                <a:extLst>
                  <a:ext uri="{FF2B5EF4-FFF2-40B4-BE49-F238E27FC236}">
                    <a16:creationId xmlns:a16="http://schemas.microsoft.com/office/drawing/2014/main" id="{E9EE0233-3BCA-D028-47BA-69CFB55E9E78}"/>
                  </a:ext>
                </a:extLst>
              </p:cNvPr>
              <p:cNvSpPr>
                <a:spLocks noChangeArrowheads="1"/>
              </p:cNvSpPr>
              <p:nvPr/>
            </p:nvSpPr>
            <p:spPr bwMode="auto">
              <a:xfrm>
                <a:off x="1437" y="1429"/>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8" name="Oval 207">
                <a:extLst>
                  <a:ext uri="{FF2B5EF4-FFF2-40B4-BE49-F238E27FC236}">
                    <a16:creationId xmlns:a16="http://schemas.microsoft.com/office/drawing/2014/main" id="{0DE6C325-A22E-C218-DFC1-CA02C437D90E}"/>
                  </a:ext>
                </a:extLst>
              </p:cNvPr>
              <p:cNvSpPr>
                <a:spLocks noChangeArrowheads="1"/>
              </p:cNvSpPr>
              <p:nvPr/>
            </p:nvSpPr>
            <p:spPr bwMode="auto">
              <a:xfrm>
                <a:off x="1295" y="1395"/>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99" name="Oval 208">
                <a:extLst>
                  <a:ext uri="{FF2B5EF4-FFF2-40B4-BE49-F238E27FC236}">
                    <a16:creationId xmlns:a16="http://schemas.microsoft.com/office/drawing/2014/main" id="{F7CF4F7E-6CA9-AFB6-A01F-2F9611711952}"/>
                  </a:ext>
                </a:extLst>
              </p:cNvPr>
              <p:cNvSpPr>
                <a:spLocks noChangeArrowheads="1"/>
              </p:cNvSpPr>
              <p:nvPr/>
            </p:nvSpPr>
            <p:spPr bwMode="auto">
              <a:xfrm>
                <a:off x="1437" y="1973"/>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0" name="Freeform 209">
                <a:extLst>
                  <a:ext uri="{FF2B5EF4-FFF2-40B4-BE49-F238E27FC236}">
                    <a16:creationId xmlns:a16="http://schemas.microsoft.com/office/drawing/2014/main" id="{81E006A0-9956-113A-7681-2DDBEDBA5690}"/>
                  </a:ext>
                </a:extLst>
              </p:cNvPr>
              <p:cNvSpPr>
                <a:spLocks/>
              </p:cNvSpPr>
              <p:nvPr/>
            </p:nvSpPr>
            <p:spPr bwMode="auto">
              <a:xfrm>
                <a:off x="514" y="1226"/>
                <a:ext cx="1491" cy="882"/>
              </a:xfrm>
              <a:custGeom>
                <a:avLst/>
                <a:gdLst>
                  <a:gd name="T0" fmla="*/ 0 w 2016"/>
                  <a:gd name="T1" fmla="*/ 0 h 1248"/>
                  <a:gd name="T2" fmla="*/ 0 w 2016"/>
                  <a:gd name="T3" fmla="*/ 1248 h 1248"/>
                  <a:gd name="T4" fmla="*/ 2016 w 2016"/>
                  <a:gd name="T5" fmla="*/ 1248 h 1248"/>
                </a:gdLst>
                <a:ahLst/>
                <a:cxnLst>
                  <a:cxn ang="0">
                    <a:pos x="T0" y="T1"/>
                  </a:cxn>
                  <a:cxn ang="0">
                    <a:pos x="T2" y="T3"/>
                  </a:cxn>
                  <a:cxn ang="0">
                    <a:pos x="T4" y="T5"/>
                  </a:cxn>
                </a:cxnLst>
                <a:rect l="0" t="0" r="r" b="b"/>
                <a:pathLst>
                  <a:path w="2016" h="1248">
                    <a:moveTo>
                      <a:pt x="0" y="0"/>
                    </a:moveTo>
                    <a:lnTo>
                      <a:pt x="0" y="1248"/>
                    </a:lnTo>
                    <a:lnTo>
                      <a:pt x="2016" y="1248"/>
                    </a:lnTo>
                  </a:path>
                </a:pathLst>
              </a:custGeom>
              <a:noFill/>
              <a:ln w="38100" cap="sq" cmpd="sng">
                <a:solidFill>
                  <a:schemeClr val="tx1"/>
                </a:solidFill>
                <a:prstDash val="solid"/>
                <a:roun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201" name="Rectangle 210">
                <a:extLst>
                  <a:ext uri="{FF2B5EF4-FFF2-40B4-BE49-F238E27FC236}">
                    <a16:creationId xmlns:a16="http://schemas.microsoft.com/office/drawing/2014/main" id="{6EBCA918-CD55-905C-B202-4A9F05E27D4C}"/>
                  </a:ext>
                </a:extLst>
              </p:cNvPr>
              <p:cNvSpPr>
                <a:spLocks noChangeArrowheads="1"/>
              </p:cNvSpPr>
              <p:nvPr/>
            </p:nvSpPr>
            <p:spPr bwMode="auto">
              <a:xfrm>
                <a:off x="904" y="146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2" name="Rectangle 211">
                <a:extLst>
                  <a:ext uri="{FF2B5EF4-FFF2-40B4-BE49-F238E27FC236}">
                    <a16:creationId xmlns:a16="http://schemas.microsoft.com/office/drawing/2014/main" id="{6256DBC6-5D1C-9165-6749-3F715E96BDA1}"/>
                  </a:ext>
                </a:extLst>
              </p:cNvPr>
              <p:cNvSpPr>
                <a:spLocks noChangeArrowheads="1"/>
              </p:cNvSpPr>
              <p:nvPr/>
            </p:nvSpPr>
            <p:spPr bwMode="auto">
              <a:xfrm>
                <a:off x="833" y="156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3" name="Rectangle 212">
                <a:extLst>
                  <a:ext uri="{FF2B5EF4-FFF2-40B4-BE49-F238E27FC236}">
                    <a16:creationId xmlns:a16="http://schemas.microsoft.com/office/drawing/2014/main" id="{B3F3AD97-F3F0-2137-407B-9CCF7E7CB575}"/>
                  </a:ext>
                </a:extLst>
              </p:cNvPr>
              <p:cNvSpPr>
                <a:spLocks noChangeArrowheads="1"/>
              </p:cNvSpPr>
              <p:nvPr/>
            </p:nvSpPr>
            <p:spPr bwMode="auto">
              <a:xfrm>
                <a:off x="975" y="156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4" name="Rectangle 213">
                <a:extLst>
                  <a:ext uri="{FF2B5EF4-FFF2-40B4-BE49-F238E27FC236}">
                    <a16:creationId xmlns:a16="http://schemas.microsoft.com/office/drawing/2014/main" id="{450D55A8-4541-ED9D-31AD-C8CC0A7FE694}"/>
                  </a:ext>
                </a:extLst>
              </p:cNvPr>
              <p:cNvSpPr>
                <a:spLocks noChangeArrowheads="1"/>
              </p:cNvSpPr>
              <p:nvPr/>
            </p:nvSpPr>
            <p:spPr bwMode="auto">
              <a:xfrm>
                <a:off x="1046" y="146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5" name="Rectangle 214">
                <a:extLst>
                  <a:ext uri="{FF2B5EF4-FFF2-40B4-BE49-F238E27FC236}">
                    <a16:creationId xmlns:a16="http://schemas.microsoft.com/office/drawing/2014/main" id="{B92D55BE-7DA0-A769-4B4A-6B3E6456A792}"/>
                  </a:ext>
                </a:extLst>
              </p:cNvPr>
              <p:cNvSpPr>
                <a:spLocks noChangeArrowheads="1"/>
              </p:cNvSpPr>
              <p:nvPr/>
            </p:nvSpPr>
            <p:spPr bwMode="auto">
              <a:xfrm>
                <a:off x="833" y="1328"/>
                <a:ext cx="71" cy="67"/>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6" name="Rectangle 215">
                <a:extLst>
                  <a:ext uri="{FF2B5EF4-FFF2-40B4-BE49-F238E27FC236}">
                    <a16:creationId xmlns:a16="http://schemas.microsoft.com/office/drawing/2014/main" id="{B176AE81-5D0A-199C-71F3-22B5959D6F5F}"/>
                  </a:ext>
                </a:extLst>
              </p:cNvPr>
              <p:cNvSpPr>
                <a:spLocks noChangeArrowheads="1"/>
              </p:cNvSpPr>
              <p:nvPr/>
            </p:nvSpPr>
            <p:spPr bwMode="auto">
              <a:xfrm>
                <a:off x="1011" y="1362"/>
                <a:ext cx="71" cy="67"/>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7" name="Rectangle 216">
                <a:extLst>
                  <a:ext uri="{FF2B5EF4-FFF2-40B4-BE49-F238E27FC236}">
                    <a16:creationId xmlns:a16="http://schemas.microsoft.com/office/drawing/2014/main" id="{EFC84416-8C51-BC44-8B67-B824F3234FBE}"/>
                  </a:ext>
                </a:extLst>
              </p:cNvPr>
              <p:cNvSpPr>
                <a:spLocks noChangeArrowheads="1"/>
              </p:cNvSpPr>
              <p:nvPr/>
            </p:nvSpPr>
            <p:spPr bwMode="auto">
              <a:xfrm>
                <a:off x="1295" y="176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8" name="Rectangle 217">
                <a:extLst>
                  <a:ext uri="{FF2B5EF4-FFF2-40B4-BE49-F238E27FC236}">
                    <a16:creationId xmlns:a16="http://schemas.microsoft.com/office/drawing/2014/main" id="{173FBEEC-FDB8-DC65-5B55-E7EEB2EF181A}"/>
                  </a:ext>
                </a:extLst>
              </p:cNvPr>
              <p:cNvSpPr>
                <a:spLocks noChangeArrowheads="1"/>
              </p:cNvSpPr>
              <p:nvPr/>
            </p:nvSpPr>
            <p:spPr bwMode="auto">
              <a:xfrm>
                <a:off x="1188" y="187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09" name="Rectangle 218">
                <a:extLst>
                  <a:ext uri="{FF2B5EF4-FFF2-40B4-BE49-F238E27FC236}">
                    <a16:creationId xmlns:a16="http://schemas.microsoft.com/office/drawing/2014/main" id="{92E2BC51-FB16-8402-3192-AF505A034342}"/>
                  </a:ext>
                </a:extLst>
              </p:cNvPr>
              <p:cNvSpPr>
                <a:spLocks noChangeArrowheads="1"/>
              </p:cNvSpPr>
              <p:nvPr/>
            </p:nvSpPr>
            <p:spPr bwMode="auto">
              <a:xfrm>
                <a:off x="1153" y="176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0" name="Rectangle 219">
                <a:extLst>
                  <a:ext uri="{FF2B5EF4-FFF2-40B4-BE49-F238E27FC236}">
                    <a16:creationId xmlns:a16="http://schemas.microsoft.com/office/drawing/2014/main" id="{8BDC7386-8558-BCAE-9E6C-C378F33E7D4F}"/>
                  </a:ext>
                </a:extLst>
              </p:cNvPr>
              <p:cNvSpPr>
                <a:spLocks noChangeArrowheads="1"/>
              </p:cNvSpPr>
              <p:nvPr/>
            </p:nvSpPr>
            <p:spPr bwMode="auto">
              <a:xfrm>
                <a:off x="1224" y="1667"/>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1" name="Rectangle 220">
                <a:extLst>
                  <a:ext uri="{FF2B5EF4-FFF2-40B4-BE49-F238E27FC236}">
                    <a16:creationId xmlns:a16="http://schemas.microsoft.com/office/drawing/2014/main" id="{5AC3BBCD-EF52-554C-71EA-EBF2880A5B38}"/>
                  </a:ext>
                </a:extLst>
              </p:cNvPr>
              <p:cNvSpPr>
                <a:spLocks noChangeArrowheads="1"/>
              </p:cNvSpPr>
              <p:nvPr/>
            </p:nvSpPr>
            <p:spPr bwMode="auto">
              <a:xfrm>
                <a:off x="1046" y="173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2" name="Rectangle 221">
                <a:extLst>
                  <a:ext uri="{FF2B5EF4-FFF2-40B4-BE49-F238E27FC236}">
                    <a16:creationId xmlns:a16="http://schemas.microsoft.com/office/drawing/2014/main" id="{59C89053-E739-28DA-848E-FF37CF5942EE}"/>
                  </a:ext>
                </a:extLst>
              </p:cNvPr>
              <p:cNvSpPr>
                <a:spLocks noChangeArrowheads="1"/>
              </p:cNvSpPr>
              <p:nvPr/>
            </p:nvSpPr>
            <p:spPr bwMode="auto">
              <a:xfrm>
                <a:off x="1188" y="156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3" name="Oval 222">
                <a:extLst>
                  <a:ext uri="{FF2B5EF4-FFF2-40B4-BE49-F238E27FC236}">
                    <a16:creationId xmlns:a16="http://schemas.microsoft.com/office/drawing/2014/main" id="{F652A20F-F767-9F57-366D-0E3D0D32169C}"/>
                  </a:ext>
                </a:extLst>
              </p:cNvPr>
              <p:cNvSpPr>
                <a:spLocks noChangeArrowheads="1"/>
              </p:cNvSpPr>
              <p:nvPr/>
            </p:nvSpPr>
            <p:spPr bwMode="auto">
              <a:xfrm>
                <a:off x="1579" y="1362"/>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4" name="Oval 223">
                <a:extLst>
                  <a:ext uri="{FF2B5EF4-FFF2-40B4-BE49-F238E27FC236}">
                    <a16:creationId xmlns:a16="http://schemas.microsoft.com/office/drawing/2014/main" id="{534C450F-7FC6-4B71-DDD2-86482246C9A1}"/>
                  </a:ext>
                </a:extLst>
              </p:cNvPr>
              <p:cNvSpPr>
                <a:spLocks noChangeArrowheads="1"/>
              </p:cNvSpPr>
              <p:nvPr/>
            </p:nvSpPr>
            <p:spPr bwMode="auto">
              <a:xfrm>
                <a:off x="1650" y="1429"/>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5" name="Oval 224">
                <a:extLst>
                  <a:ext uri="{FF2B5EF4-FFF2-40B4-BE49-F238E27FC236}">
                    <a16:creationId xmlns:a16="http://schemas.microsoft.com/office/drawing/2014/main" id="{86932C97-3999-8484-0261-9DB88E4FC96B}"/>
                  </a:ext>
                </a:extLst>
              </p:cNvPr>
              <p:cNvSpPr>
                <a:spLocks noChangeArrowheads="1"/>
              </p:cNvSpPr>
              <p:nvPr/>
            </p:nvSpPr>
            <p:spPr bwMode="auto">
              <a:xfrm>
                <a:off x="1721" y="1497"/>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6" name="Oval 225">
                <a:extLst>
                  <a:ext uri="{FF2B5EF4-FFF2-40B4-BE49-F238E27FC236}">
                    <a16:creationId xmlns:a16="http://schemas.microsoft.com/office/drawing/2014/main" id="{9729D39D-5051-9DD8-E404-49BD53E4060D}"/>
                  </a:ext>
                </a:extLst>
              </p:cNvPr>
              <p:cNvSpPr>
                <a:spLocks noChangeArrowheads="1"/>
              </p:cNvSpPr>
              <p:nvPr/>
            </p:nvSpPr>
            <p:spPr bwMode="auto">
              <a:xfrm>
                <a:off x="1224" y="1294"/>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7" name="Oval 226">
                <a:extLst>
                  <a:ext uri="{FF2B5EF4-FFF2-40B4-BE49-F238E27FC236}">
                    <a16:creationId xmlns:a16="http://schemas.microsoft.com/office/drawing/2014/main" id="{9ACDF7D0-D820-9E33-9E72-9A640854E68D}"/>
                  </a:ext>
                </a:extLst>
              </p:cNvPr>
              <p:cNvSpPr>
                <a:spLocks noChangeArrowheads="1"/>
              </p:cNvSpPr>
              <p:nvPr/>
            </p:nvSpPr>
            <p:spPr bwMode="auto">
              <a:xfrm>
                <a:off x="1792" y="1395"/>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8" name="Oval 227">
                <a:extLst>
                  <a:ext uri="{FF2B5EF4-FFF2-40B4-BE49-F238E27FC236}">
                    <a16:creationId xmlns:a16="http://schemas.microsoft.com/office/drawing/2014/main" id="{F8E9F744-A398-35C7-EC38-69C659B5F804}"/>
                  </a:ext>
                </a:extLst>
              </p:cNvPr>
              <p:cNvSpPr>
                <a:spLocks noChangeArrowheads="1"/>
              </p:cNvSpPr>
              <p:nvPr/>
            </p:nvSpPr>
            <p:spPr bwMode="auto">
              <a:xfrm>
                <a:off x="1650" y="170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19" name="Oval 228">
                <a:extLst>
                  <a:ext uri="{FF2B5EF4-FFF2-40B4-BE49-F238E27FC236}">
                    <a16:creationId xmlns:a16="http://schemas.microsoft.com/office/drawing/2014/main" id="{1208326D-E56F-6B23-2246-3D6A44B97FF9}"/>
                  </a:ext>
                </a:extLst>
              </p:cNvPr>
              <p:cNvSpPr>
                <a:spLocks noChangeArrowheads="1"/>
              </p:cNvSpPr>
              <p:nvPr/>
            </p:nvSpPr>
            <p:spPr bwMode="auto">
              <a:xfrm>
                <a:off x="1721" y="1769"/>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20" name="Oval 229">
                <a:extLst>
                  <a:ext uri="{FF2B5EF4-FFF2-40B4-BE49-F238E27FC236}">
                    <a16:creationId xmlns:a16="http://schemas.microsoft.com/office/drawing/2014/main" id="{5FEFE91A-3FBF-7F7E-17E3-908A44E0F80C}"/>
                  </a:ext>
                </a:extLst>
              </p:cNvPr>
              <p:cNvSpPr>
                <a:spLocks noChangeArrowheads="1"/>
              </p:cNvSpPr>
              <p:nvPr/>
            </p:nvSpPr>
            <p:spPr bwMode="auto">
              <a:xfrm>
                <a:off x="1792" y="1837"/>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21" name="Oval 230">
                <a:extLst>
                  <a:ext uri="{FF2B5EF4-FFF2-40B4-BE49-F238E27FC236}">
                    <a16:creationId xmlns:a16="http://schemas.microsoft.com/office/drawing/2014/main" id="{4BA3B919-8091-D581-4828-CBA7E1DA644D}"/>
                  </a:ext>
                </a:extLst>
              </p:cNvPr>
              <p:cNvSpPr>
                <a:spLocks noChangeArrowheads="1"/>
              </p:cNvSpPr>
              <p:nvPr/>
            </p:nvSpPr>
            <p:spPr bwMode="auto">
              <a:xfrm>
                <a:off x="1614" y="1837"/>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22" name="Oval 231">
                <a:extLst>
                  <a:ext uri="{FF2B5EF4-FFF2-40B4-BE49-F238E27FC236}">
                    <a16:creationId xmlns:a16="http://schemas.microsoft.com/office/drawing/2014/main" id="{77874196-F23C-0B8B-369D-FED0BFAC7761}"/>
                  </a:ext>
                </a:extLst>
              </p:cNvPr>
              <p:cNvSpPr>
                <a:spLocks noChangeArrowheads="1"/>
              </p:cNvSpPr>
              <p:nvPr/>
            </p:nvSpPr>
            <p:spPr bwMode="auto">
              <a:xfrm>
                <a:off x="1188" y="1192"/>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223" name="Rectangle 232">
                <a:extLst>
                  <a:ext uri="{FF2B5EF4-FFF2-40B4-BE49-F238E27FC236}">
                    <a16:creationId xmlns:a16="http://schemas.microsoft.com/office/drawing/2014/main" id="{695C23A6-65BD-9FFF-5301-343CA045CF5F}"/>
                  </a:ext>
                </a:extLst>
              </p:cNvPr>
              <p:cNvSpPr>
                <a:spLocks noChangeArrowheads="1"/>
              </p:cNvSpPr>
              <p:nvPr/>
            </p:nvSpPr>
            <p:spPr bwMode="auto">
              <a:xfrm>
                <a:off x="1366" y="159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grpSp>
        <p:grpSp>
          <p:nvGrpSpPr>
            <p:cNvPr id="97" name="Group 333">
              <a:extLst>
                <a:ext uri="{FF2B5EF4-FFF2-40B4-BE49-F238E27FC236}">
                  <a16:creationId xmlns:a16="http://schemas.microsoft.com/office/drawing/2014/main" id="{53D5BAB2-1A54-11A9-9E87-121803789220}"/>
                </a:ext>
              </a:extLst>
            </p:cNvPr>
            <p:cNvGrpSpPr>
              <a:grpSpLocks/>
            </p:cNvGrpSpPr>
            <p:nvPr/>
          </p:nvGrpSpPr>
          <p:grpSpPr bwMode="auto">
            <a:xfrm>
              <a:off x="2253" y="1324"/>
              <a:ext cx="1491" cy="916"/>
              <a:chOff x="2253" y="1324"/>
              <a:chExt cx="1491" cy="916"/>
            </a:xfrm>
          </p:grpSpPr>
          <p:sp>
            <p:nvSpPr>
              <p:cNvPr id="141" name="Freeform 237">
                <a:extLst>
                  <a:ext uri="{FF2B5EF4-FFF2-40B4-BE49-F238E27FC236}">
                    <a16:creationId xmlns:a16="http://schemas.microsoft.com/office/drawing/2014/main" id="{E0EC7E1F-B19C-421F-1993-135ECBFD3EFF}"/>
                  </a:ext>
                </a:extLst>
              </p:cNvPr>
              <p:cNvSpPr>
                <a:spLocks/>
              </p:cNvSpPr>
              <p:nvPr/>
            </p:nvSpPr>
            <p:spPr bwMode="auto">
              <a:xfrm>
                <a:off x="2411" y="1428"/>
                <a:ext cx="912" cy="768"/>
              </a:xfrm>
              <a:custGeom>
                <a:avLst/>
                <a:gdLst>
                  <a:gd name="T0" fmla="*/ 0 w 912"/>
                  <a:gd name="T1" fmla="*/ 0 h 768"/>
                  <a:gd name="T2" fmla="*/ 480 w 912"/>
                  <a:gd name="T3" fmla="*/ 0 h 768"/>
                  <a:gd name="T4" fmla="*/ 624 w 912"/>
                  <a:gd name="T5" fmla="*/ 240 h 768"/>
                  <a:gd name="T6" fmla="*/ 912 w 912"/>
                  <a:gd name="T7" fmla="*/ 240 h 768"/>
                  <a:gd name="T8" fmla="*/ 720 w 912"/>
                  <a:gd name="T9" fmla="*/ 768 h 768"/>
                  <a:gd name="T10" fmla="*/ 0 w 912"/>
                  <a:gd name="T11" fmla="*/ 672 h 768"/>
                  <a:gd name="T12" fmla="*/ 0 w 912"/>
                  <a:gd name="T13" fmla="*/ 0 h 768"/>
                </a:gdLst>
                <a:ahLst/>
                <a:cxnLst>
                  <a:cxn ang="0">
                    <a:pos x="T0" y="T1"/>
                  </a:cxn>
                  <a:cxn ang="0">
                    <a:pos x="T2" y="T3"/>
                  </a:cxn>
                  <a:cxn ang="0">
                    <a:pos x="T4" y="T5"/>
                  </a:cxn>
                  <a:cxn ang="0">
                    <a:pos x="T6" y="T7"/>
                  </a:cxn>
                  <a:cxn ang="0">
                    <a:pos x="T8" y="T9"/>
                  </a:cxn>
                  <a:cxn ang="0">
                    <a:pos x="T10" y="T11"/>
                  </a:cxn>
                  <a:cxn ang="0">
                    <a:pos x="T12" y="T13"/>
                  </a:cxn>
                </a:cxnLst>
                <a:rect l="0" t="0" r="r" b="b"/>
                <a:pathLst>
                  <a:path w="912" h="768">
                    <a:moveTo>
                      <a:pt x="0" y="0"/>
                    </a:moveTo>
                    <a:lnTo>
                      <a:pt x="480" y="0"/>
                    </a:lnTo>
                    <a:lnTo>
                      <a:pt x="624" y="240"/>
                    </a:lnTo>
                    <a:lnTo>
                      <a:pt x="912" y="240"/>
                    </a:lnTo>
                    <a:lnTo>
                      <a:pt x="720" y="768"/>
                    </a:lnTo>
                    <a:lnTo>
                      <a:pt x="0" y="672"/>
                    </a:lnTo>
                    <a:lnTo>
                      <a:pt x="0" y="0"/>
                    </a:lnTo>
                    <a:close/>
                  </a:path>
                </a:pathLst>
              </a:custGeom>
              <a:solidFill>
                <a:srgbClr val="00CC66"/>
              </a:solid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142" name="Rectangle 238">
                <a:extLst>
                  <a:ext uri="{FF2B5EF4-FFF2-40B4-BE49-F238E27FC236}">
                    <a16:creationId xmlns:a16="http://schemas.microsoft.com/office/drawing/2014/main" id="{C732BA74-83FE-6B91-2D0E-ABCB2E65CF5F}"/>
                  </a:ext>
                </a:extLst>
              </p:cNvPr>
              <p:cNvSpPr>
                <a:spLocks noChangeArrowheads="1"/>
              </p:cNvSpPr>
              <p:nvPr/>
            </p:nvSpPr>
            <p:spPr bwMode="auto">
              <a:xfrm>
                <a:off x="2537" y="190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43" name="Rectangle 239">
                <a:extLst>
                  <a:ext uri="{FF2B5EF4-FFF2-40B4-BE49-F238E27FC236}">
                    <a16:creationId xmlns:a16="http://schemas.microsoft.com/office/drawing/2014/main" id="{4AA79D63-64D5-9A65-ECF8-75BE36BDCBA5}"/>
                  </a:ext>
                </a:extLst>
              </p:cNvPr>
              <p:cNvSpPr>
                <a:spLocks noChangeArrowheads="1"/>
              </p:cNvSpPr>
              <p:nvPr/>
            </p:nvSpPr>
            <p:spPr bwMode="auto">
              <a:xfrm>
                <a:off x="2466" y="200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44" name="Rectangle 240">
                <a:extLst>
                  <a:ext uri="{FF2B5EF4-FFF2-40B4-BE49-F238E27FC236}">
                    <a16:creationId xmlns:a16="http://schemas.microsoft.com/office/drawing/2014/main" id="{EFA9602B-E5C7-D23F-CA77-23BB65AC8E83}"/>
                  </a:ext>
                </a:extLst>
              </p:cNvPr>
              <p:cNvSpPr>
                <a:spLocks noChangeArrowheads="1"/>
              </p:cNvSpPr>
              <p:nvPr/>
            </p:nvSpPr>
            <p:spPr bwMode="auto">
              <a:xfrm>
                <a:off x="2608" y="200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45" name="Rectangle 241">
                <a:extLst>
                  <a:ext uri="{FF2B5EF4-FFF2-40B4-BE49-F238E27FC236}">
                    <a16:creationId xmlns:a16="http://schemas.microsoft.com/office/drawing/2014/main" id="{3EA8CCDE-6AEB-F0BF-C34A-9880277C2612}"/>
                  </a:ext>
                </a:extLst>
              </p:cNvPr>
              <p:cNvSpPr>
                <a:spLocks noChangeArrowheads="1"/>
              </p:cNvSpPr>
              <p:nvPr/>
            </p:nvSpPr>
            <p:spPr bwMode="auto">
              <a:xfrm>
                <a:off x="2679" y="190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46" name="Oval 242">
                <a:extLst>
                  <a:ext uri="{FF2B5EF4-FFF2-40B4-BE49-F238E27FC236}">
                    <a16:creationId xmlns:a16="http://schemas.microsoft.com/office/drawing/2014/main" id="{7EF0D018-33A3-6FBF-C421-79F47D23C64D}"/>
                  </a:ext>
                </a:extLst>
              </p:cNvPr>
              <p:cNvSpPr>
                <a:spLocks noChangeArrowheads="1"/>
              </p:cNvSpPr>
              <p:nvPr/>
            </p:nvSpPr>
            <p:spPr bwMode="auto">
              <a:xfrm>
                <a:off x="3247" y="2003"/>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47" name="Oval 243">
                <a:extLst>
                  <a:ext uri="{FF2B5EF4-FFF2-40B4-BE49-F238E27FC236}">
                    <a16:creationId xmlns:a16="http://schemas.microsoft.com/office/drawing/2014/main" id="{BEE40BAC-B778-BE84-4695-C822E472F145}"/>
                  </a:ext>
                </a:extLst>
              </p:cNvPr>
              <p:cNvSpPr>
                <a:spLocks noChangeArrowheads="1"/>
              </p:cNvSpPr>
              <p:nvPr/>
            </p:nvSpPr>
            <p:spPr bwMode="auto">
              <a:xfrm>
                <a:off x="3318" y="2071"/>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48" name="Oval 244">
                <a:extLst>
                  <a:ext uri="{FF2B5EF4-FFF2-40B4-BE49-F238E27FC236}">
                    <a16:creationId xmlns:a16="http://schemas.microsoft.com/office/drawing/2014/main" id="{D2D69726-AAE2-D0B2-2C4C-C1499517D101}"/>
                  </a:ext>
                </a:extLst>
              </p:cNvPr>
              <p:cNvSpPr>
                <a:spLocks noChangeArrowheads="1"/>
              </p:cNvSpPr>
              <p:nvPr/>
            </p:nvSpPr>
            <p:spPr bwMode="auto">
              <a:xfrm>
                <a:off x="3282" y="1833"/>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49" name="Oval 245">
                <a:extLst>
                  <a:ext uri="{FF2B5EF4-FFF2-40B4-BE49-F238E27FC236}">
                    <a16:creationId xmlns:a16="http://schemas.microsoft.com/office/drawing/2014/main" id="{B5518122-9DE6-7C7F-50F6-232D0CC0BDC7}"/>
                  </a:ext>
                </a:extLst>
              </p:cNvPr>
              <p:cNvSpPr>
                <a:spLocks noChangeArrowheads="1"/>
              </p:cNvSpPr>
              <p:nvPr/>
            </p:nvSpPr>
            <p:spPr bwMode="auto">
              <a:xfrm>
                <a:off x="3531" y="1765"/>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0" name="Oval 246">
                <a:extLst>
                  <a:ext uri="{FF2B5EF4-FFF2-40B4-BE49-F238E27FC236}">
                    <a16:creationId xmlns:a16="http://schemas.microsoft.com/office/drawing/2014/main" id="{59755E01-C0CD-654B-7078-99DBB723EA9E}"/>
                  </a:ext>
                </a:extLst>
              </p:cNvPr>
              <p:cNvSpPr>
                <a:spLocks noChangeArrowheads="1"/>
              </p:cNvSpPr>
              <p:nvPr/>
            </p:nvSpPr>
            <p:spPr bwMode="auto">
              <a:xfrm>
                <a:off x="3353" y="173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1" name="Rectangle 247">
                <a:extLst>
                  <a:ext uri="{FF2B5EF4-FFF2-40B4-BE49-F238E27FC236}">
                    <a16:creationId xmlns:a16="http://schemas.microsoft.com/office/drawing/2014/main" id="{103FD648-71B1-923D-F327-1C94F04EE1B9}"/>
                  </a:ext>
                </a:extLst>
              </p:cNvPr>
              <p:cNvSpPr>
                <a:spLocks noChangeArrowheads="1"/>
              </p:cNvSpPr>
              <p:nvPr/>
            </p:nvSpPr>
            <p:spPr bwMode="auto">
              <a:xfrm>
                <a:off x="2785" y="2037"/>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2" name="Rectangle 248">
                <a:extLst>
                  <a:ext uri="{FF2B5EF4-FFF2-40B4-BE49-F238E27FC236}">
                    <a16:creationId xmlns:a16="http://schemas.microsoft.com/office/drawing/2014/main" id="{50EF8EFF-F80E-80F9-25AA-B59D1B37E404}"/>
                  </a:ext>
                </a:extLst>
              </p:cNvPr>
              <p:cNvSpPr>
                <a:spLocks noChangeArrowheads="1"/>
              </p:cNvSpPr>
              <p:nvPr/>
            </p:nvSpPr>
            <p:spPr bwMode="auto">
              <a:xfrm>
                <a:off x="2643" y="179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3" name="Oval 249">
                <a:extLst>
                  <a:ext uri="{FF2B5EF4-FFF2-40B4-BE49-F238E27FC236}">
                    <a16:creationId xmlns:a16="http://schemas.microsoft.com/office/drawing/2014/main" id="{C89AC7BB-0F16-BEC5-4E82-07BA87B2C434}"/>
                  </a:ext>
                </a:extLst>
              </p:cNvPr>
              <p:cNvSpPr>
                <a:spLocks noChangeArrowheads="1"/>
              </p:cNvSpPr>
              <p:nvPr/>
            </p:nvSpPr>
            <p:spPr bwMode="auto">
              <a:xfrm>
                <a:off x="3069" y="1392"/>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4" name="Oval 250">
                <a:extLst>
                  <a:ext uri="{FF2B5EF4-FFF2-40B4-BE49-F238E27FC236}">
                    <a16:creationId xmlns:a16="http://schemas.microsoft.com/office/drawing/2014/main" id="{4FBD6ED1-01EF-5716-7685-2360C1EB62FE}"/>
                  </a:ext>
                </a:extLst>
              </p:cNvPr>
              <p:cNvSpPr>
                <a:spLocks noChangeArrowheads="1"/>
              </p:cNvSpPr>
              <p:nvPr/>
            </p:nvSpPr>
            <p:spPr bwMode="auto">
              <a:xfrm>
                <a:off x="3140" y="1460"/>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5" name="Oval 251">
                <a:extLst>
                  <a:ext uri="{FF2B5EF4-FFF2-40B4-BE49-F238E27FC236}">
                    <a16:creationId xmlns:a16="http://schemas.microsoft.com/office/drawing/2014/main" id="{F83F60E8-FD20-BA60-B14C-9B656849A1B4}"/>
                  </a:ext>
                </a:extLst>
              </p:cNvPr>
              <p:cNvSpPr>
                <a:spLocks noChangeArrowheads="1"/>
              </p:cNvSpPr>
              <p:nvPr/>
            </p:nvSpPr>
            <p:spPr bwMode="auto">
              <a:xfrm>
                <a:off x="3176" y="156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6" name="Oval 252">
                <a:extLst>
                  <a:ext uri="{FF2B5EF4-FFF2-40B4-BE49-F238E27FC236}">
                    <a16:creationId xmlns:a16="http://schemas.microsoft.com/office/drawing/2014/main" id="{A1996A88-430B-3121-5A3D-1663887DAB39}"/>
                  </a:ext>
                </a:extLst>
              </p:cNvPr>
              <p:cNvSpPr>
                <a:spLocks noChangeArrowheads="1"/>
              </p:cNvSpPr>
              <p:nvPr/>
            </p:nvSpPr>
            <p:spPr bwMode="auto">
              <a:xfrm>
                <a:off x="3034" y="1527"/>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7" name="Oval 253">
                <a:extLst>
                  <a:ext uri="{FF2B5EF4-FFF2-40B4-BE49-F238E27FC236}">
                    <a16:creationId xmlns:a16="http://schemas.microsoft.com/office/drawing/2014/main" id="{457783F3-B547-DA6D-E924-BF97FAECA560}"/>
                  </a:ext>
                </a:extLst>
              </p:cNvPr>
              <p:cNvSpPr>
                <a:spLocks noChangeArrowheads="1"/>
              </p:cNvSpPr>
              <p:nvPr/>
            </p:nvSpPr>
            <p:spPr bwMode="auto">
              <a:xfrm>
                <a:off x="3176" y="2105"/>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58" name="Freeform 254">
                <a:extLst>
                  <a:ext uri="{FF2B5EF4-FFF2-40B4-BE49-F238E27FC236}">
                    <a16:creationId xmlns:a16="http://schemas.microsoft.com/office/drawing/2014/main" id="{B8FC39B8-7D38-5D45-5299-DAB54C9EE323}"/>
                  </a:ext>
                </a:extLst>
              </p:cNvPr>
              <p:cNvSpPr>
                <a:spLocks/>
              </p:cNvSpPr>
              <p:nvPr/>
            </p:nvSpPr>
            <p:spPr bwMode="auto">
              <a:xfrm>
                <a:off x="2253" y="1358"/>
                <a:ext cx="1491" cy="882"/>
              </a:xfrm>
              <a:custGeom>
                <a:avLst/>
                <a:gdLst>
                  <a:gd name="T0" fmla="*/ 0 w 2016"/>
                  <a:gd name="T1" fmla="*/ 0 h 1248"/>
                  <a:gd name="T2" fmla="*/ 0 w 2016"/>
                  <a:gd name="T3" fmla="*/ 1248 h 1248"/>
                  <a:gd name="T4" fmla="*/ 2016 w 2016"/>
                  <a:gd name="T5" fmla="*/ 1248 h 1248"/>
                </a:gdLst>
                <a:ahLst/>
                <a:cxnLst>
                  <a:cxn ang="0">
                    <a:pos x="T0" y="T1"/>
                  </a:cxn>
                  <a:cxn ang="0">
                    <a:pos x="T2" y="T3"/>
                  </a:cxn>
                  <a:cxn ang="0">
                    <a:pos x="T4" y="T5"/>
                  </a:cxn>
                </a:cxnLst>
                <a:rect l="0" t="0" r="r" b="b"/>
                <a:pathLst>
                  <a:path w="2016" h="1248">
                    <a:moveTo>
                      <a:pt x="0" y="0"/>
                    </a:moveTo>
                    <a:lnTo>
                      <a:pt x="0" y="1248"/>
                    </a:lnTo>
                    <a:lnTo>
                      <a:pt x="2016" y="1248"/>
                    </a:lnTo>
                  </a:path>
                </a:pathLst>
              </a:custGeom>
              <a:noFill/>
              <a:ln w="38100" cap="sq" cmpd="sng">
                <a:solidFill>
                  <a:schemeClr val="tx1"/>
                </a:solidFill>
                <a:prstDash val="solid"/>
                <a:roun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159" name="Rectangle 255">
                <a:extLst>
                  <a:ext uri="{FF2B5EF4-FFF2-40B4-BE49-F238E27FC236}">
                    <a16:creationId xmlns:a16="http://schemas.microsoft.com/office/drawing/2014/main" id="{CE7575C5-A060-36D5-1B12-B7D02F643EB1}"/>
                  </a:ext>
                </a:extLst>
              </p:cNvPr>
              <p:cNvSpPr>
                <a:spLocks noChangeArrowheads="1"/>
              </p:cNvSpPr>
              <p:nvPr/>
            </p:nvSpPr>
            <p:spPr bwMode="auto">
              <a:xfrm>
                <a:off x="2643" y="159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0" name="Rectangle 256">
                <a:extLst>
                  <a:ext uri="{FF2B5EF4-FFF2-40B4-BE49-F238E27FC236}">
                    <a16:creationId xmlns:a16="http://schemas.microsoft.com/office/drawing/2014/main" id="{C3698B91-A9B9-21F0-535D-DBE438D576C6}"/>
                  </a:ext>
                </a:extLst>
              </p:cNvPr>
              <p:cNvSpPr>
                <a:spLocks noChangeArrowheads="1"/>
              </p:cNvSpPr>
              <p:nvPr/>
            </p:nvSpPr>
            <p:spPr bwMode="auto">
              <a:xfrm>
                <a:off x="2572" y="1697"/>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1" name="Rectangle 257">
                <a:extLst>
                  <a:ext uri="{FF2B5EF4-FFF2-40B4-BE49-F238E27FC236}">
                    <a16:creationId xmlns:a16="http://schemas.microsoft.com/office/drawing/2014/main" id="{018F7045-9CEF-0050-A42E-3DD9A0DB074D}"/>
                  </a:ext>
                </a:extLst>
              </p:cNvPr>
              <p:cNvSpPr>
                <a:spLocks noChangeArrowheads="1"/>
              </p:cNvSpPr>
              <p:nvPr/>
            </p:nvSpPr>
            <p:spPr bwMode="auto">
              <a:xfrm>
                <a:off x="2714" y="1697"/>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2" name="Rectangle 258">
                <a:extLst>
                  <a:ext uri="{FF2B5EF4-FFF2-40B4-BE49-F238E27FC236}">
                    <a16:creationId xmlns:a16="http://schemas.microsoft.com/office/drawing/2014/main" id="{10217160-18ED-663C-911D-7A721E4AA84A}"/>
                  </a:ext>
                </a:extLst>
              </p:cNvPr>
              <p:cNvSpPr>
                <a:spLocks noChangeArrowheads="1"/>
              </p:cNvSpPr>
              <p:nvPr/>
            </p:nvSpPr>
            <p:spPr bwMode="auto">
              <a:xfrm>
                <a:off x="2785" y="159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3" name="Rectangle 259">
                <a:extLst>
                  <a:ext uri="{FF2B5EF4-FFF2-40B4-BE49-F238E27FC236}">
                    <a16:creationId xmlns:a16="http://schemas.microsoft.com/office/drawing/2014/main" id="{6F5C11E8-DAD7-A39E-4334-16809A6F3D68}"/>
                  </a:ext>
                </a:extLst>
              </p:cNvPr>
              <p:cNvSpPr>
                <a:spLocks noChangeArrowheads="1"/>
              </p:cNvSpPr>
              <p:nvPr/>
            </p:nvSpPr>
            <p:spPr bwMode="auto">
              <a:xfrm>
                <a:off x="2572" y="1460"/>
                <a:ext cx="71" cy="67"/>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4" name="Rectangle 260">
                <a:extLst>
                  <a:ext uri="{FF2B5EF4-FFF2-40B4-BE49-F238E27FC236}">
                    <a16:creationId xmlns:a16="http://schemas.microsoft.com/office/drawing/2014/main" id="{B7F6BA88-A04A-2E64-0E59-D2555CFB7717}"/>
                  </a:ext>
                </a:extLst>
              </p:cNvPr>
              <p:cNvSpPr>
                <a:spLocks noChangeArrowheads="1"/>
              </p:cNvSpPr>
              <p:nvPr/>
            </p:nvSpPr>
            <p:spPr bwMode="auto">
              <a:xfrm>
                <a:off x="2750" y="1494"/>
                <a:ext cx="71" cy="67"/>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5" name="Rectangle 261">
                <a:extLst>
                  <a:ext uri="{FF2B5EF4-FFF2-40B4-BE49-F238E27FC236}">
                    <a16:creationId xmlns:a16="http://schemas.microsoft.com/office/drawing/2014/main" id="{4FE80ACF-A58B-EF4F-50C1-7AF3561A61AA}"/>
                  </a:ext>
                </a:extLst>
              </p:cNvPr>
              <p:cNvSpPr>
                <a:spLocks noChangeArrowheads="1"/>
              </p:cNvSpPr>
              <p:nvPr/>
            </p:nvSpPr>
            <p:spPr bwMode="auto">
              <a:xfrm>
                <a:off x="3034" y="190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6" name="Rectangle 262">
                <a:extLst>
                  <a:ext uri="{FF2B5EF4-FFF2-40B4-BE49-F238E27FC236}">
                    <a16:creationId xmlns:a16="http://schemas.microsoft.com/office/drawing/2014/main" id="{B1A5BD56-03F2-08B3-6C41-53D000AE58F7}"/>
                  </a:ext>
                </a:extLst>
              </p:cNvPr>
              <p:cNvSpPr>
                <a:spLocks noChangeArrowheads="1"/>
              </p:cNvSpPr>
              <p:nvPr/>
            </p:nvSpPr>
            <p:spPr bwMode="auto">
              <a:xfrm>
                <a:off x="2927" y="200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7" name="Rectangle 263">
                <a:extLst>
                  <a:ext uri="{FF2B5EF4-FFF2-40B4-BE49-F238E27FC236}">
                    <a16:creationId xmlns:a16="http://schemas.microsoft.com/office/drawing/2014/main" id="{4A4D2D6D-49F1-C286-70B5-D39C6C6D9669}"/>
                  </a:ext>
                </a:extLst>
              </p:cNvPr>
              <p:cNvSpPr>
                <a:spLocks noChangeArrowheads="1"/>
              </p:cNvSpPr>
              <p:nvPr/>
            </p:nvSpPr>
            <p:spPr bwMode="auto">
              <a:xfrm>
                <a:off x="2892" y="190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8" name="Rectangle 264">
                <a:extLst>
                  <a:ext uri="{FF2B5EF4-FFF2-40B4-BE49-F238E27FC236}">
                    <a16:creationId xmlns:a16="http://schemas.microsoft.com/office/drawing/2014/main" id="{B50AE4B5-1D06-2678-B614-F623DD66317E}"/>
                  </a:ext>
                </a:extLst>
              </p:cNvPr>
              <p:cNvSpPr>
                <a:spLocks noChangeArrowheads="1"/>
              </p:cNvSpPr>
              <p:nvPr/>
            </p:nvSpPr>
            <p:spPr bwMode="auto">
              <a:xfrm>
                <a:off x="2963" y="179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69" name="Rectangle 265">
                <a:extLst>
                  <a:ext uri="{FF2B5EF4-FFF2-40B4-BE49-F238E27FC236}">
                    <a16:creationId xmlns:a16="http://schemas.microsoft.com/office/drawing/2014/main" id="{F153AAA3-7F68-A9F9-09C1-E4AC2E368CB0}"/>
                  </a:ext>
                </a:extLst>
              </p:cNvPr>
              <p:cNvSpPr>
                <a:spLocks noChangeArrowheads="1"/>
              </p:cNvSpPr>
              <p:nvPr/>
            </p:nvSpPr>
            <p:spPr bwMode="auto">
              <a:xfrm>
                <a:off x="2785" y="1867"/>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0" name="Rectangle 266">
                <a:extLst>
                  <a:ext uri="{FF2B5EF4-FFF2-40B4-BE49-F238E27FC236}">
                    <a16:creationId xmlns:a16="http://schemas.microsoft.com/office/drawing/2014/main" id="{D1A136D8-F27C-B920-9BA4-F53FF695DD4E}"/>
                  </a:ext>
                </a:extLst>
              </p:cNvPr>
              <p:cNvSpPr>
                <a:spLocks noChangeArrowheads="1"/>
              </p:cNvSpPr>
              <p:nvPr/>
            </p:nvSpPr>
            <p:spPr bwMode="auto">
              <a:xfrm>
                <a:off x="2927" y="1697"/>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1" name="Oval 267">
                <a:extLst>
                  <a:ext uri="{FF2B5EF4-FFF2-40B4-BE49-F238E27FC236}">
                    <a16:creationId xmlns:a16="http://schemas.microsoft.com/office/drawing/2014/main" id="{FE8239E3-5348-B1B0-E62C-8264BC986C29}"/>
                  </a:ext>
                </a:extLst>
              </p:cNvPr>
              <p:cNvSpPr>
                <a:spLocks noChangeArrowheads="1"/>
              </p:cNvSpPr>
              <p:nvPr/>
            </p:nvSpPr>
            <p:spPr bwMode="auto">
              <a:xfrm>
                <a:off x="3318" y="1494"/>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2" name="Oval 268">
                <a:extLst>
                  <a:ext uri="{FF2B5EF4-FFF2-40B4-BE49-F238E27FC236}">
                    <a16:creationId xmlns:a16="http://schemas.microsoft.com/office/drawing/2014/main" id="{43A9F422-0B54-981A-1D9E-77B14B3ED2C3}"/>
                  </a:ext>
                </a:extLst>
              </p:cNvPr>
              <p:cNvSpPr>
                <a:spLocks noChangeArrowheads="1"/>
              </p:cNvSpPr>
              <p:nvPr/>
            </p:nvSpPr>
            <p:spPr bwMode="auto">
              <a:xfrm>
                <a:off x="3389" y="156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3" name="Oval 269">
                <a:extLst>
                  <a:ext uri="{FF2B5EF4-FFF2-40B4-BE49-F238E27FC236}">
                    <a16:creationId xmlns:a16="http://schemas.microsoft.com/office/drawing/2014/main" id="{14EDE96B-3497-5D7F-1A83-C7C6BE4DC451}"/>
                  </a:ext>
                </a:extLst>
              </p:cNvPr>
              <p:cNvSpPr>
                <a:spLocks noChangeArrowheads="1"/>
              </p:cNvSpPr>
              <p:nvPr/>
            </p:nvSpPr>
            <p:spPr bwMode="auto">
              <a:xfrm>
                <a:off x="3460" y="1629"/>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4" name="Oval 270">
                <a:extLst>
                  <a:ext uri="{FF2B5EF4-FFF2-40B4-BE49-F238E27FC236}">
                    <a16:creationId xmlns:a16="http://schemas.microsoft.com/office/drawing/2014/main" id="{AD85C007-B517-D3CE-9161-D1854E909D47}"/>
                  </a:ext>
                </a:extLst>
              </p:cNvPr>
              <p:cNvSpPr>
                <a:spLocks noChangeArrowheads="1"/>
              </p:cNvSpPr>
              <p:nvPr/>
            </p:nvSpPr>
            <p:spPr bwMode="auto">
              <a:xfrm>
                <a:off x="2963" y="1426"/>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5" name="Oval 271">
                <a:extLst>
                  <a:ext uri="{FF2B5EF4-FFF2-40B4-BE49-F238E27FC236}">
                    <a16:creationId xmlns:a16="http://schemas.microsoft.com/office/drawing/2014/main" id="{185B8DC2-41B9-D59C-F1E0-C20604ACAA63}"/>
                  </a:ext>
                </a:extLst>
              </p:cNvPr>
              <p:cNvSpPr>
                <a:spLocks noChangeArrowheads="1"/>
              </p:cNvSpPr>
              <p:nvPr/>
            </p:nvSpPr>
            <p:spPr bwMode="auto">
              <a:xfrm>
                <a:off x="3531" y="1527"/>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6" name="Oval 272">
                <a:extLst>
                  <a:ext uri="{FF2B5EF4-FFF2-40B4-BE49-F238E27FC236}">
                    <a16:creationId xmlns:a16="http://schemas.microsoft.com/office/drawing/2014/main" id="{5CC2CF15-D248-CE63-B2E1-D3712EE002EB}"/>
                  </a:ext>
                </a:extLst>
              </p:cNvPr>
              <p:cNvSpPr>
                <a:spLocks noChangeArrowheads="1"/>
              </p:cNvSpPr>
              <p:nvPr/>
            </p:nvSpPr>
            <p:spPr bwMode="auto">
              <a:xfrm>
                <a:off x="3389" y="1833"/>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7" name="Oval 273">
                <a:extLst>
                  <a:ext uri="{FF2B5EF4-FFF2-40B4-BE49-F238E27FC236}">
                    <a16:creationId xmlns:a16="http://schemas.microsoft.com/office/drawing/2014/main" id="{D79B1DE4-97D3-AE3B-CC96-8D37D2AE1C87}"/>
                  </a:ext>
                </a:extLst>
              </p:cNvPr>
              <p:cNvSpPr>
                <a:spLocks noChangeArrowheads="1"/>
              </p:cNvSpPr>
              <p:nvPr/>
            </p:nvSpPr>
            <p:spPr bwMode="auto">
              <a:xfrm>
                <a:off x="3460" y="190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8" name="Oval 274">
                <a:extLst>
                  <a:ext uri="{FF2B5EF4-FFF2-40B4-BE49-F238E27FC236}">
                    <a16:creationId xmlns:a16="http://schemas.microsoft.com/office/drawing/2014/main" id="{B7B3BBF9-F186-B14D-3158-74F795A797DE}"/>
                  </a:ext>
                </a:extLst>
              </p:cNvPr>
              <p:cNvSpPr>
                <a:spLocks noChangeArrowheads="1"/>
              </p:cNvSpPr>
              <p:nvPr/>
            </p:nvSpPr>
            <p:spPr bwMode="auto">
              <a:xfrm>
                <a:off x="3531" y="1969"/>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79" name="Oval 275">
                <a:extLst>
                  <a:ext uri="{FF2B5EF4-FFF2-40B4-BE49-F238E27FC236}">
                    <a16:creationId xmlns:a16="http://schemas.microsoft.com/office/drawing/2014/main" id="{6EF165DE-528C-630B-5275-7A35DA65BD9D}"/>
                  </a:ext>
                </a:extLst>
              </p:cNvPr>
              <p:cNvSpPr>
                <a:spLocks noChangeArrowheads="1"/>
              </p:cNvSpPr>
              <p:nvPr/>
            </p:nvSpPr>
            <p:spPr bwMode="auto">
              <a:xfrm>
                <a:off x="3353" y="1969"/>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80" name="Oval 276">
                <a:extLst>
                  <a:ext uri="{FF2B5EF4-FFF2-40B4-BE49-F238E27FC236}">
                    <a16:creationId xmlns:a16="http://schemas.microsoft.com/office/drawing/2014/main" id="{BA6B7E9E-1412-6047-9B21-D4DD58173DCA}"/>
                  </a:ext>
                </a:extLst>
              </p:cNvPr>
              <p:cNvSpPr>
                <a:spLocks noChangeArrowheads="1"/>
              </p:cNvSpPr>
              <p:nvPr/>
            </p:nvSpPr>
            <p:spPr bwMode="auto">
              <a:xfrm>
                <a:off x="2927" y="1324"/>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81" name="Rectangle 277">
                <a:extLst>
                  <a:ext uri="{FF2B5EF4-FFF2-40B4-BE49-F238E27FC236}">
                    <a16:creationId xmlns:a16="http://schemas.microsoft.com/office/drawing/2014/main" id="{14202038-B97B-7BB0-C8D7-A8A8A33F6196}"/>
                  </a:ext>
                </a:extLst>
              </p:cNvPr>
              <p:cNvSpPr>
                <a:spLocks noChangeArrowheads="1"/>
              </p:cNvSpPr>
              <p:nvPr/>
            </p:nvSpPr>
            <p:spPr bwMode="auto">
              <a:xfrm>
                <a:off x="3105" y="173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82" name="Oval 278">
                <a:extLst>
                  <a:ext uri="{FF2B5EF4-FFF2-40B4-BE49-F238E27FC236}">
                    <a16:creationId xmlns:a16="http://schemas.microsoft.com/office/drawing/2014/main" id="{031108F8-99F4-F457-1B8C-6A9AE9DC4EB2}"/>
                  </a:ext>
                </a:extLst>
              </p:cNvPr>
              <p:cNvSpPr>
                <a:spLocks noChangeArrowheads="1"/>
              </p:cNvSpPr>
              <p:nvPr/>
            </p:nvSpPr>
            <p:spPr bwMode="auto">
              <a:xfrm>
                <a:off x="3054" y="2100"/>
                <a:ext cx="71" cy="67"/>
              </a:xfrm>
              <a:prstGeom prst="ellipse">
                <a:avLst/>
              </a:prstGeom>
              <a:solidFill>
                <a:srgbClr val="FFFF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grpSp>
        <p:grpSp>
          <p:nvGrpSpPr>
            <p:cNvPr id="98" name="Group 331">
              <a:extLst>
                <a:ext uri="{FF2B5EF4-FFF2-40B4-BE49-F238E27FC236}">
                  <a16:creationId xmlns:a16="http://schemas.microsoft.com/office/drawing/2014/main" id="{CE60DD0B-8B58-1C15-D38C-A8EFD241ED13}"/>
                </a:ext>
              </a:extLst>
            </p:cNvPr>
            <p:cNvGrpSpPr>
              <a:grpSpLocks/>
            </p:cNvGrpSpPr>
            <p:nvPr/>
          </p:nvGrpSpPr>
          <p:grpSpPr bwMode="auto">
            <a:xfrm>
              <a:off x="3933" y="1324"/>
              <a:ext cx="1491" cy="916"/>
              <a:chOff x="3933" y="1176"/>
              <a:chExt cx="1491" cy="916"/>
            </a:xfrm>
          </p:grpSpPr>
          <p:sp>
            <p:nvSpPr>
              <p:cNvPr id="99" name="Freeform 327">
                <a:extLst>
                  <a:ext uri="{FF2B5EF4-FFF2-40B4-BE49-F238E27FC236}">
                    <a16:creationId xmlns:a16="http://schemas.microsoft.com/office/drawing/2014/main" id="{89A8E96B-DAB9-88CE-4CEC-11C2C72206A6}"/>
                  </a:ext>
                </a:extLst>
              </p:cNvPr>
              <p:cNvSpPr>
                <a:spLocks/>
              </p:cNvSpPr>
              <p:nvPr/>
            </p:nvSpPr>
            <p:spPr bwMode="auto">
              <a:xfrm>
                <a:off x="4080" y="1248"/>
                <a:ext cx="960" cy="816"/>
              </a:xfrm>
              <a:custGeom>
                <a:avLst/>
                <a:gdLst>
                  <a:gd name="T0" fmla="*/ 0 w 960"/>
                  <a:gd name="T1" fmla="*/ 0 h 816"/>
                  <a:gd name="T2" fmla="*/ 432 w 960"/>
                  <a:gd name="T3" fmla="*/ 0 h 816"/>
                  <a:gd name="T4" fmla="*/ 624 w 960"/>
                  <a:gd name="T5" fmla="*/ 288 h 816"/>
                  <a:gd name="T6" fmla="*/ 960 w 960"/>
                  <a:gd name="T7" fmla="*/ 288 h 816"/>
                  <a:gd name="T8" fmla="*/ 528 w 960"/>
                  <a:gd name="T9" fmla="*/ 816 h 816"/>
                  <a:gd name="T10" fmla="*/ 0 w 960"/>
                  <a:gd name="T11" fmla="*/ 720 h 816"/>
                  <a:gd name="T12" fmla="*/ 0 w 960"/>
                  <a:gd name="T13" fmla="*/ 0 h 816"/>
                </a:gdLst>
                <a:ahLst/>
                <a:cxnLst>
                  <a:cxn ang="0">
                    <a:pos x="T0" y="T1"/>
                  </a:cxn>
                  <a:cxn ang="0">
                    <a:pos x="T2" y="T3"/>
                  </a:cxn>
                  <a:cxn ang="0">
                    <a:pos x="T4" y="T5"/>
                  </a:cxn>
                  <a:cxn ang="0">
                    <a:pos x="T6" y="T7"/>
                  </a:cxn>
                  <a:cxn ang="0">
                    <a:pos x="T8" y="T9"/>
                  </a:cxn>
                  <a:cxn ang="0">
                    <a:pos x="T10" y="T11"/>
                  </a:cxn>
                  <a:cxn ang="0">
                    <a:pos x="T12" y="T13"/>
                  </a:cxn>
                </a:cxnLst>
                <a:rect l="0" t="0" r="r" b="b"/>
                <a:pathLst>
                  <a:path w="960" h="816">
                    <a:moveTo>
                      <a:pt x="0" y="0"/>
                    </a:moveTo>
                    <a:lnTo>
                      <a:pt x="432" y="0"/>
                    </a:lnTo>
                    <a:lnTo>
                      <a:pt x="624" y="288"/>
                    </a:lnTo>
                    <a:lnTo>
                      <a:pt x="960" y="288"/>
                    </a:lnTo>
                    <a:lnTo>
                      <a:pt x="528" y="816"/>
                    </a:lnTo>
                    <a:lnTo>
                      <a:pt x="0" y="720"/>
                    </a:lnTo>
                    <a:lnTo>
                      <a:pt x="0" y="0"/>
                    </a:lnTo>
                    <a:close/>
                  </a:path>
                </a:pathLst>
              </a:custGeom>
              <a:solidFill>
                <a:srgbClr val="00CC66"/>
              </a:solid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100" name="Rectangle 280">
                <a:extLst>
                  <a:ext uri="{FF2B5EF4-FFF2-40B4-BE49-F238E27FC236}">
                    <a16:creationId xmlns:a16="http://schemas.microsoft.com/office/drawing/2014/main" id="{19E6A42A-53EA-C418-C43C-0963027F8547}"/>
                  </a:ext>
                </a:extLst>
              </p:cNvPr>
              <p:cNvSpPr>
                <a:spLocks noChangeArrowheads="1"/>
              </p:cNvSpPr>
              <p:nvPr/>
            </p:nvSpPr>
            <p:spPr bwMode="auto">
              <a:xfrm>
                <a:off x="4217" y="175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1" name="Rectangle 281">
                <a:extLst>
                  <a:ext uri="{FF2B5EF4-FFF2-40B4-BE49-F238E27FC236}">
                    <a16:creationId xmlns:a16="http://schemas.microsoft.com/office/drawing/2014/main" id="{FB11F252-7C50-412A-85B1-FA29B406D090}"/>
                  </a:ext>
                </a:extLst>
              </p:cNvPr>
              <p:cNvSpPr>
                <a:spLocks noChangeArrowheads="1"/>
              </p:cNvSpPr>
              <p:nvPr/>
            </p:nvSpPr>
            <p:spPr bwMode="auto">
              <a:xfrm>
                <a:off x="4146" y="185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2" name="Rectangle 282">
                <a:extLst>
                  <a:ext uri="{FF2B5EF4-FFF2-40B4-BE49-F238E27FC236}">
                    <a16:creationId xmlns:a16="http://schemas.microsoft.com/office/drawing/2014/main" id="{623F4532-4322-7441-9599-D737FEE62D99}"/>
                  </a:ext>
                </a:extLst>
              </p:cNvPr>
              <p:cNvSpPr>
                <a:spLocks noChangeArrowheads="1"/>
              </p:cNvSpPr>
              <p:nvPr/>
            </p:nvSpPr>
            <p:spPr bwMode="auto">
              <a:xfrm>
                <a:off x="4288" y="185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3" name="Rectangle 283">
                <a:extLst>
                  <a:ext uri="{FF2B5EF4-FFF2-40B4-BE49-F238E27FC236}">
                    <a16:creationId xmlns:a16="http://schemas.microsoft.com/office/drawing/2014/main" id="{2B0773DF-8F05-AE45-7EC8-80857C2699DE}"/>
                  </a:ext>
                </a:extLst>
              </p:cNvPr>
              <p:cNvSpPr>
                <a:spLocks noChangeArrowheads="1"/>
              </p:cNvSpPr>
              <p:nvPr/>
            </p:nvSpPr>
            <p:spPr bwMode="auto">
              <a:xfrm>
                <a:off x="4359" y="175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4" name="Oval 284">
                <a:extLst>
                  <a:ext uri="{FF2B5EF4-FFF2-40B4-BE49-F238E27FC236}">
                    <a16:creationId xmlns:a16="http://schemas.microsoft.com/office/drawing/2014/main" id="{1E4AA93A-98EC-85D8-B78B-B9A028C21028}"/>
                  </a:ext>
                </a:extLst>
              </p:cNvPr>
              <p:cNvSpPr>
                <a:spLocks noChangeArrowheads="1"/>
              </p:cNvSpPr>
              <p:nvPr/>
            </p:nvSpPr>
            <p:spPr bwMode="auto">
              <a:xfrm>
                <a:off x="4927" y="1855"/>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5" name="Oval 285">
                <a:extLst>
                  <a:ext uri="{FF2B5EF4-FFF2-40B4-BE49-F238E27FC236}">
                    <a16:creationId xmlns:a16="http://schemas.microsoft.com/office/drawing/2014/main" id="{CF7E8646-E99F-483D-DDBB-C874AE204448}"/>
                  </a:ext>
                </a:extLst>
              </p:cNvPr>
              <p:cNvSpPr>
                <a:spLocks noChangeArrowheads="1"/>
              </p:cNvSpPr>
              <p:nvPr/>
            </p:nvSpPr>
            <p:spPr bwMode="auto">
              <a:xfrm>
                <a:off x="4998" y="1923"/>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6" name="Oval 286">
                <a:extLst>
                  <a:ext uri="{FF2B5EF4-FFF2-40B4-BE49-F238E27FC236}">
                    <a16:creationId xmlns:a16="http://schemas.microsoft.com/office/drawing/2014/main" id="{2F765989-7149-15AD-7F33-B5D240F17D2A}"/>
                  </a:ext>
                </a:extLst>
              </p:cNvPr>
              <p:cNvSpPr>
                <a:spLocks noChangeArrowheads="1"/>
              </p:cNvSpPr>
              <p:nvPr/>
            </p:nvSpPr>
            <p:spPr bwMode="auto">
              <a:xfrm>
                <a:off x="4962" y="1685"/>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7" name="Oval 287">
                <a:extLst>
                  <a:ext uri="{FF2B5EF4-FFF2-40B4-BE49-F238E27FC236}">
                    <a16:creationId xmlns:a16="http://schemas.microsoft.com/office/drawing/2014/main" id="{C2839034-7BE6-0E7C-4A70-679CB70F6F6A}"/>
                  </a:ext>
                </a:extLst>
              </p:cNvPr>
              <p:cNvSpPr>
                <a:spLocks noChangeArrowheads="1"/>
              </p:cNvSpPr>
              <p:nvPr/>
            </p:nvSpPr>
            <p:spPr bwMode="auto">
              <a:xfrm>
                <a:off x="5211" y="1617"/>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8" name="Oval 288">
                <a:extLst>
                  <a:ext uri="{FF2B5EF4-FFF2-40B4-BE49-F238E27FC236}">
                    <a16:creationId xmlns:a16="http://schemas.microsoft.com/office/drawing/2014/main" id="{F4AA2DBC-B205-8695-ED23-9009B61D5DBB}"/>
                  </a:ext>
                </a:extLst>
              </p:cNvPr>
              <p:cNvSpPr>
                <a:spLocks noChangeArrowheads="1"/>
              </p:cNvSpPr>
              <p:nvPr/>
            </p:nvSpPr>
            <p:spPr bwMode="auto">
              <a:xfrm>
                <a:off x="5033" y="1583"/>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09" name="Rectangle 289">
                <a:extLst>
                  <a:ext uri="{FF2B5EF4-FFF2-40B4-BE49-F238E27FC236}">
                    <a16:creationId xmlns:a16="http://schemas.microsoft.com/office/drawing/2014/main" id="{2A7A021D-08E4-48F2-082C-3082265585E1}"/>
                  </a:ext>
                </a:extLst>
              </p:cNvPr>
              <p:cNvSpPr>
                <a:spLocks noChangeArrowheads="1"/>
              </p:cNvSpPr>
              <p:nvPr/>
            </p:nvSpPr>
            <p:spPr bwMode="auto">
              <a:xfrm>
                <a:off x="4465" y="188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0" name="Rectangle 290">
                <a:extLst>
                  <a:ext uri="{FF2B5EF4-FFF2-40B4-BE49-F238E27FC236}">
                    <a16:creationId xmlns:a16="http://schemas.microsoft.com/office/drawing/2014/main" id="{FB3B57D1-58F3-946F-EA93-91B0571293DC}"/>
                  </a:ext>
                </a:extLst>
              </p:cNvPr>
              <p:cNvSpPr>
                <a:spLocks noChangeArrowheads="1"/>
              </p:cNvSpPr>
              <p:nvPr/>
            </p:nvSpPr>
            <p:spPr bwMode="auto">
              <a:xfrm>
                <a:off x="4323" y="165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1" name="Oval 291">
                <a:extLst>
                  <a:ext uri="{FF2B5EF4-FFF2-40B4-BE49-F238E27FC236}">
                    <a16:creationId xmlns:a16="http://schemas.microsoft.com/office/drawing/2014/main" id="{7E03CE94-0F52-0332-65C7-B8E82EA94E28}"/>
                  </a:ext>
                </a:extLst>
              </p:cNvPr>
              <p:cNvSpPr>
                <a:spLocks noChangeArrowheads="1"/>
              </p:cNvSpPr>
              <p:nvPr/>
            </p:nvSpPr>
            <p:spPr bwMode="auto">
              <a:xfrm>
                <a:off x="4749" y="1244"/>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2" name="Oval 292">
                <a:extLst>
                  <a:ext uri="{FF2B5EF4-FFF2-40B4-BE49-F238E27FC236}">
                    <a16:creationId xmlns:a16="http://schemas.microsoft.com/office/drawing/2014/main" id="{7561E175-9A6A-B823-A5EC-48A5A1E6BFA4}"/>
                  </a:ext>
                </a:extLst>
              </p:cNvPr>
              <p:cNvSpPr>
                <a:spLocks noChangeArrowheads="1"/>
              </p:cNvSpPr>
              <p:nvPr/>
            </p:nvSpPr>
            <p:spPr bwMode="auto">
              <a:xfrm>
                <a:off x="4820" y="1312"/>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3" name="Oval 293">
                <a:extLst>
                  <a:ext uri="{FF2B5EF4-FFF2-40B4-BE49-F238E27FC236}">
                    <a16:creationId xmlns:a16="http://schemas.microsoft.com/office/drawing/2014/main" id="{CCB3393F-36E5-0CED-E8E8-B5119FA13976}"/>
                  </a:ext>
                </a:extLst>
              </p:cNvPr>
              <p:cNvSpPr>
                <a:spLocks noChangeArrowheads="1"/>
              </p:cNvSpPr>
              <p:nvPr/>
            </p:nvSpPr>
            <p:spPr bwMode="auto">
              <a:xfrm>
                <a:off x="4856" y="1413"/>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4" name="Oval 294">
                <a:extLst>
                  <a:ext uri="{FF2B5EF4-FFF2-40B4-BE49-F238E27FC236}">
                    <a16:creationId xmlns:a16="http://schemas.microsoft.com/office/drawing/2014/main" id="{A7C6C91B-C600-37EA-6A70-45BC5AA9B365}"/>
                  </a:ext>
                </a:extLst>
              </p:cNvPr>
              <p:cNvSpPr>
                <a:spLocks noChangeArrowheads="1"/>
              </p:cNvSpPr>
              <p:nvPr/>
            </p:nvSpPr>
            <p:spPr bwMode="auto">
              <a:xfrm>
                <a:off x="4714" y="1379"/>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5" name="Oval 295">
                <a:extLst>
                  <a:ext uri="{FF2B5EF4-FFF2-40B4-BE49-F238E27FC236}">
                    <a16:creationId xmlns:a16="http://schemas.microsoft.com/office/drawing/2014/main" id="{3879BB4C-3BCD-8FDD-CB7F-E2B782A9F9BD}"/>
                  </a:ext>
                </a:extLst>
              </p:cNvPr>
              <p:cNvSpPr>
                <a:spLocks noChangeArrowheads="1"/>
              </p:cNvSpPr>
              <p:nvPr/>
            </p:nvSpPr>
            <p:spPr bwMode="auto">
              <a:xfrm>
                <a:off x="4856" y="1957"/>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6" name="Freeform 296">
                <a:extLst>
                  <a:ext uri="{FF2B5EF4-FFF2-40B4-BE49-F238E27FC236}">
                    <a16:creationId xmlns:a16="http://schemas.microsoft.com/office/drawing/2014/main" id="{DBD16F99-00BD-5EB0-53A6-7794ED767BDF}"/>
                  </a:ext>
                </a:extLst>
              </p:cNvPr>
              <p:cNvSpPr>
                <a:spLocks/>
              </p:cNvSpPr>
              <p:nvPr/>
            </p:nvSpPr>
            <p:spPr bwMode="auto">
              <a:xfrm>
                <a:off x="3933" y="1210"/>
                <a:ext cx="1491" cy="882"/>
              </a:xfrm>
              <a:custGeom>
                <a:avLst/>
                <a:gdLst>
                  <a:gd name="T0" fmla="*/ 0 w 2016"/>
                  <a:gd name="T1" fmla="*/ 0 h 1248"/>
                  <a:gd name="T2" fmla="*/ 0 w 2016"/>
                  <a:gd name="T3" fmla="*/ 1248 h 1248"/>
                  <a:gd name="T4" fmla="*/ 2016 w 2016"/>
                  <a:gd name="T5" fmla="*/ 1248 h 1248"/>
                </a:gdLst>
                <a:ahLst/>
                <a:cxnLst>
                  <a:cxn ang="0">
                    <a:pos x="T0" y="T1"/>
                  </a:cxn>
                  <a:cxn ang="0">
                    <a:pos x="T2" y="T3"/>
                  </a:cxn>
                  <a:cxn ang="0">
                    <a:pos x="T4" y="T5"/>
                  </a:cxn>
                </a:cxnLst>
                <a:rect l="0" t="0" r="r" b="b"/>
                <a:pathLst>
                  <a:path w="2016" h="1248">
                    <a:moveTo>
                      <a:pt x="0" y="0"/>
                    </a:moveTo>
                    <a:lnTo>
                      <a:pt x="0" y="1248"/>
                    </a:lnTo>
                    <a:lnTo>
                      <a:pt x="2016" y="1248"/>
                    </a:lnTo>
                  </a:path>
                </a:pathLst>
              </a:custGeom>
              <a:noFill/>
              <a:ln w="38100" cap="sq" cmpd="sng">
                <a:solidFill>
                  <a:schemeClr val="tx1"/>
                </a:solidFill>
                <a:prstDash val="solid"/>
                <a:roun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9585"/>
                <a:endParaRPr lang="en-US">
                  <a:solidFill>
                    <a:prstClr val="black"/>
                  </a:solidFill>
                  <a:latin typeface="Calibri"/>
                </a:endParaRPr>
              </a:p>
            </p:txBody>
          </p:sp>
          <p:sp>
            <p:nvSpPr>
              <p:cNvPr id="117" name="Rectangle 297">
                <a:extLst>
                  <a:ext uri="{FF2B5EF4-FFF2-40B4-BE49-F238E27FC236}">
                    <a16:creationId xmlns:a16="http://schemas.microsoft.com/office/drawing/2014/main" id="{DC5EE51A-9ADC-8860-B07A-B4FBB843BA88}"/>
                  </a:ext>
                </a:extLst>
              </p:cNvPr>
              <p:cNvSpPr>
                <a:spLocks noChangeArrowheads="1"/>
              </p:cNvSpPr>
              <p:nvPr/>
            </p:nvSpPr>
            <p:spPr bwMode="auto">
              <a:xfrm>
                <a:off x="4323" y="1447"/>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8" name="Rectangle 298">
                <a:extLst>
                  <a:ext uri="{FF2B5EF4-FFF2-40B4-BE49-F238E27FC236}">
                    <a16:creationId xmlns:a16="http://schemas.microsoft.com/office/drawing/2014/main" id="{1AB14799-86F2-DCEC-E020-FA5CBCF72510}"/>
                  </a:ext>
                </a:extLst>
              </p:cNvPr>
              <p:cNvSpPr>
                <a:spLocks noChangeArrowheads="1"/>
              </p:cNvSpPr>
              <p:nvPr/>
            </p:nvSpPr>
            <p:spPr bwMode="auto">
              <a:xfrm>
                <a:off x="4252" y="154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19" name="Rectangle 299">
                <a:extLst>
                  <a:ext uri="{FF2B5EF4-FFF2-40B4-BE49-F238E27FC236}">
                    <a16:creationId xmlns:a16="http://schemas.microsoft.com/office/drawing/2014/main" id="{9EDE3C1F-5217-8D92-631F-CE2F8EADDA46}"/>
                  </a:ext>
                </a:extLst>
              </p:cNvPr>
              <p:cNvSpPr>
                <a:spLocks noChangeArrowheads="1"/>
              </p:cNvSpPr>
              <p:nvPr/>
            </p:nvSpPr>
            <p:spPr bwMode="auto">
              <a:xfrm>
                <a:off x="4394" y="154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0" name="Rectangle 300">
                <a:extLst>
                  <a:ext uri="{FF2B5EF4-FFF2-40B4-BE49-F238E27FC236}">
                    <a16:creationId xmlns:a16="http://schemas.microsoft.com/office/drawing/2014/main" id="{74454004-22D6-C65D-94EF-9E80733CEE5A}"/>
                  </a:ext>
                </a:extLst>
              </p:cNvPr>
              <p:cNvSpPr>
                <a:spLocks noChangeArrowheads="1"/>
              </p:cNvSpPr>
              <p:nvPr/>
            </p:nvSpPr>
            <p:spPr bwMode="auto">
              <a:xfrm>
                <a:off x="4465" y="1447"/>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1" name="Rectangle 301">
                <a:extLst>
                  <a:ext uri="{FF2B5EF4-FFF2-40B4-BE49-F238E27FC236}">
                    <a16:creationId xmlns:a16="http://schemas.microsoft.com/office/drawing/2014/main" id="{4A6E9C45-5887-E85E-53E0-441A6AE6F47B}"/>
                  </a:ext>
                </a:extLst>
              </p:cNvPr>
              <p:cNvSpPr>
                <a:spLocks noChangeArrowheads="1"/>
              </p:cNvSpPr>
              <p:nvPr/>
            </p:nvSpPr>
            <p:spPr bwMode="auto">
              <a:xfrm>
                <a:off x="4252" y="1312"/>
                <a:ext cx="71" cy="67"/>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2" name="Rectangle 302">
                <a:extLst>
                  <a:ext uri="{FF2B5EF4-FFF2-40B4-BE49-F238E27FC236}">
                    <a16:creationId xmlns:a16="http://schemas.microsoft.com/office/drawing/2014/main" id="{C4B45223-76EC-402A-7A5A-149FBEF3A6F6}"/>
                  </a:ext>
                </a:extLst>
              </p:cNvPr>
              <p:cNvSpPr>
                <a:spLocks noChangeArrowheads="1"/>
              </p:cNvSpPr>
              <p:nvPr/>
            </p:nvSpPr>
            <p:spPr bwMode="auto">
              <a:xfrm>
                <a:off x="4430" y="1346"/>
                <a:ext cx="71" cy="67"/>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3" name="Rectangle 303">
                <a:extLst>
                  <a:ext uri="{FF2B5EF4-FFF2-40B4-BE49-F238E27FC236}">
                    <a16:creationId xmlns:a16="http://schemas.microsoft.com/office/drawing/2014/main" id="{6DBC7346-49B1-6BFB-3BCD-5C6330C2CEFF}"/>
                  </a:ext>
                </a:extLst>
              </p:cNvPr>
              <p:cNvSpPr>
                <a:spLocks noChangeArrowheads="1"/>
              </p:cNvSpPr>
              <p:nvPr/>
            </p:nvSpPr>
            <p:spPr bwMode="auto">
              <a:xfrm>
                <a:off x="4714" y="175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4" name="Rectangle 304">
                <a:extLst>
                  <a:ext uri="{FF2B5EF4-FFF2-40B4-BE49-F238E27FC236}">
                    <a16:creationId xmlns:a16="http://schemas.microsoft.com/office/drawing/2014/main" id="{DDBC8655-E0F6-B425-738F-100C829B888D}"/>
                  </a:ext>
                </a:extLst>
              </p:cNvPr>
              <p:cNvSpPr>
                <a:spLocks noChangeArrowheads="1"/>
              </p:cNvSpPr>
              <p:nvPr/>
            </p:nvSpPr>
            <p:spPr bwMode="auto">
              <a:xfrm>
                <a:off x="4607" y="1855"/>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5" name="Rectangle 305">
                <a:extLst>
                  <a:ext uri="{FF2B5EF4-FFF2-40B4-BE49-F238E27FC236}">
                    <a16:creationId xmlns:a16="http://schemas.microsoft.com/office/drawing/2014/main" id="{3DFC0DD9-AE8B-4732-8A17-D03810D7A5FA}"/>
                  </a:ext>
                </a:extLst>
              </p:cNvPr>
              <p:cNvSpPr>
                <a:spLocks noChangeArrowheads="1"/>
              </p:cNvSpPr>
              <p:nvPr/>
            </p:nvSpPr>
            <p:spPr bwMode="auto">
              <a:xfrm>
                <a:off x="4572" y="175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6" name="Rectangle 306">
                <a:extLst>
                  <a:ext uri="{FF2B5EF4-FFF2-40B4-BE49-F238E27FC236}">
                    <a16:creationId xmlns:a16="http://schemas.microsoft.com/office/drawing/2014/main" id="{27415BB5-8CCF-27A4-1B88-D4F00D60A875}"/>
                  </a:ext>
                </a:extLst>
              </p:cNvPr>
              <p:cNvSpPr>
                <a:spLocks noChangeArrowheads="1"/>
              </p:cNvSpPr>
              <p:nvPr/>
            </p:nvSpPr>
            <p:spPr bwMode="auto">
              <a:xfrm>
                <a:off x="4643" y="1651"/>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7" name="Rectangle 307">
                <a:extLst>
                  <a:ext uri="{FF2B5EF4-FFF2-40B4-BE49-F238E27FC236}">
                    <a16:creationId xmlns:a16="http://schemas.microsoft.com/office/drawing/2014/main" id="{AC99DC10-26F3-7651-4B7A-47CBF44C5990}"/>
                  </a:ext>
                </a:extLst>
              </p:cNvPr>
              <p:cNvSpPr>
                <a:spLocks noChangeArrowheads="1"/>
              </p:cNvSpPr>
              <p:nvPr/>
            </p:nvSpPr>
            <p:spPr bwMode="auto">
              <a:xfrm>
                <a:off x="4465" y="171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8" name="Rectangle 308">
                <a:extLst>
                  <a:ext uri="{FF2B5EF4-FFF2-40B4-BE49-F238E27FC236}">
                    <a16:creationId xmlns:a16="http://schemas.microsoft.com/office/drawing/2014/main" id="{C31FE173-E7F4-048A-0C30-5C25173C3A21}"/>
                  </a:ext>
                </a:extLst>
              </p:cNvPr>
              <p:cNvSpPr>
                <a:spLocks noChangeArrowheads="1"/>
              </p:cNvSpPr>
              <p:nvPr/>
            </p:nvSpPr>
            <p:spPr bwMode="auto">
              <a:xfrm>
                <a:off x="4607" y="1549"/>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29" name="Oval 309">
                <a:extLst>
                  <a:ext uri="{FF2B5EF4-FFF2-40B4-BE49-F238E27FC236}">
                    <a16:creationId xmlns:a16="http://schemas.microsoft.com/office/drawing/2014/main" id="{20951625-5CFF-5DEC-97FD-0CAC1D0FBD9F}"/>
                  </a:ext>
                </a:extLst>
              </p:cNvPr>
              <p:cNvSpPr>
                <a:spLocks noChangeArrowheads="1"/>
              </p:cNvSpPr>
              <p:nvPr/>
            </p:nvSpPr>
            <p:spPr bwMode="auto">
              <a:xfrm>
                <a:off x="4998" y="1346"/>
                <a:ext cx="71" cy="67"/>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0" name="Oval 310">
                <a:extLst>
                  <a:ext uri="{FF2B5EF4-FFF2-40B4-BE49-F238E27FC236}">
                    <a16:creationId xmlns:a16="http://schemas.microsoft.com/office/drawing/2014/main" id="{F582E539-5091-1839-0B9C-0A8A5C2F58E1}"/>
                  </a:ext>
                </a:extLst>
              </p:cNvPr>
              <p:cNvSpPr>
                <a:spLocks noChangeArrowheads="1"/>
              </p:cNvSpPr>
              <p:nvPr/>
            </p:nvSpPr>
            <p:spPr bwMode="auto">
              <a:xfrm>
                <a:off x="5069" y="1413"/>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1" name="Oval 311">
                <a:extLst>
                  <a:ext uri="{FF2B5EF4-FFF2-40B4-BE49-F238E27FC236}">
                    <a16:creationId xmlns:a16="http://schemas.microsoft.com/office/drawing/2014/main" id="{27AECCAC-7C6B-D268-F90D-EE803E6BF1E6}"/>
                  </a:ext>
                </a:extLst>
              </p:cNvPr>
              <p:cNvSpPr>
                <a:spLocks noChangeArrowheads="1"/>
              </p:cNvSpPr>
              <p:nvPr/>
            </p:nvSpPr>
            <p:spPr bwMode="auto">
              <a:xfrm>
                <a:off x="5140" y="148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2" name="Oval 312">
                <a:extLst>
                  <a:ext uri="{FF2B5EF4-FFF2-40B4-BE49-F238E27FC236}">
                    <a16:creationId xmlns:a16="http://schemas.microsoft.com/office/drawing/2014/main" id="{621D6D84-4A1E-9741-7DD5-0A5B8C3F03FA}"/>
                  </a:ext>
                </a:extLst>
              </p:cNvPr>
              <p:cNvSpPr>
                <a:spLocks noChangeArrowheads="1"/>
              </p:cNvSpPr>
              <p:nvPr/>
            </p:nvSpPr>
            <p:spPr bwMode="auto">
              <a:xfrm>
                <a:off x="4643" y="1278"/>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3" name="Oval 313">
                <a:extLst>
                  <a:ext uri="{FF2B5EF4-FFF2-40B4-BE49-F238E27FC236}">
                    <a16:creationId xmlns:a16="http://schemas.microsoft.com/office/drawing/2014/main" id="{43F1453B-279C-DA3F-8779-16E976B63941}"/>
                  </a:ext>
                </a:extLst>
              </p:cNvPr>
              <p:cNvSpPr>
                <a:spLocks noChangeArrowheads="1"/>
              </p:cNvSpPr>
              <p:nvPr/>
            </p:nvSpPr>
            <p:spPr bwMode="auto">
              <a:xfrm>
                <a:off x="5211" y="1379"/>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4" name="Oval 314">
                <a:extLst>
                  <a:ext uri="{FF2B5EF4-FFF2-40B4-BE49-F238E27FC236}">
                    <a16:creationId xmlns:a16="http://schemas.microsoft.com/office/drawing/2014/main" id="{16BCAEC0-3538-7F30-26E6-C9993172B870}"/>
                  </a:ext>
                </a:extLst>
              </p:cNvPr>
              <p:cNvSpPr>
                <a:spLocks noChangeArrowheads="1"/>
              </p:cNvSpPr>
              <p:nvPr/>
            </p:nvSpPr>
            <p:spPr bwMode="auto">
              <a:xfrm>
                <a:off x="5069" y="1685"/>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5" name="Oval 315">
                <a:extLst>
                  <a:ext uri="{FF2B5EF4-FFF2-40B4-BE49-F238E27FC236}">
                    <a16:creationId xmlns:a16="http://schemas.microsoft.com/office/drawing/2014/main" id="{9525BD23-FE94-227A-8C0E-114C3B41DDBF}"/>
                  </a:ext>
                </a:extLst>
              </p:cNvPr>
              <p:cNvSpPr>
                <a:spLocks noChangeArrowheads="1"/>
              </p:cNvSpPr>
              <p:nvPr/>
            </p:nvSpPr>
            <p:spPr bwMode="auto">
              <a:xfrm>
                <a:off x="5140" y="1753"/>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6" name="Oval 316">
                <a:extLst>
                  <a:ext uri="{FF2B5EF4-FFF2-40B4-BE49-F238E27FC236}">
                    <a16:creationId xmlns:a16="http://schemas.microsoft.com/office/drawing/2014/main" id="{6E7EAAE8-5864-EE52-54C0-8FC7F427B7E3}"/>
                  </a:ext>
                </a:extLst>
              </p:cNvPr>
              <p:cNvSpPr>
                <a:spLocks noChangeArrowheads="1"/>
              </p:cNvSpPr>
              <p:nvPr/>
            </p:nvSpPr>
            <p:spPr bwMode="auto">
              <a:xfrm>
                <a:off x="5211" y="182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7" name="Oval 317">
                <a:extLst>
                  <a:ext uri="{FF2B5EF4-FFF2-40B4-BE49-F238E27FC236}">
                    <a16:creationId xmlns:a16="http://schemas.microsoft.com/office/drawing/2014/main" id="{483BD2BA-4856-09B7-2D4A-E4D65F9477BA}"/>
                  </a:ext>
                </a:extLst>
              </p:cNvPr>
              <p:cNvSpPr>
                <a:spLocks noChangeArrowheads="1"/>
              </p:cNvSpPr>
              <p:nvPr/>
            </p:nvSpPr>
            <p:spPr bwMode="auto">
              <a:xfrm>
                <a:off x="5033" y="1821"/>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8" name="Oval 318">
                <a:extLst>
                  <a:ext uri="{FF2B5EF4-FFF2-40B4-BE49-F238E27FC236}">
                    <a16:creationId xmlns:a16="http://schemas.microsoft.com/office/drawing/2014/main" id="{04BA35E7-3729-ECD3-E712-009CD4FB1472}"/>
                  </a:ext>
                </a:extLst>
              </p:cNvPr>
              <p:cNvSpPr>
                <a:spLocks noChangeArrowheads="1"/>
              </p:cNvSpPr>
              <p:nvPr/>
            </p:nvSpPr>
            <p:spPr bwMode="auto">
              <a:xfrm>
                <a:off x="4607" y="1176"/>
                <a:ext cx="71" cy="68"/>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39" name="Rectangle 319">
                <a:extLst>
                  <a:ext uri="{FF2B5EF4-FFF2-40B4-BE49-F238E27FC236}">
                    <a16:creationId xmlns:a16="http://schemas.microsoft.com/office/drawing/2014/main" id="{D990D0C3-B4F8-5D84-E706-3F9591CA9C88}"/>
                  </a:ext>
                </a:extLst>
              </p:cNvPr>
              <p:cNvSpPr>
                <a:spLocks noChangeArrowheads="1"/>
              </p:cNvSpPr>
              <p:nvPr/>
            </p:nvSpPr>
            <p:spPr bwMode="auto">
              <a:xfrm>
                <a:off x="4785" y="1583"/>
                <a:ext cx="71" cy="68"/>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sp>
            <p:nvSpPr>
              <p:cNvPr id="140" name="Oval 320">
                <a:extLst>
                  <a:ext uri="{FF2B5EF4-FFF2-40B4-BE49-F238E27FC236}">
                    <a16:creationId xmlns:a16="http://schemas.microsoft.com/office/drawing/2014/main" id="{5461349C-A80D-347D-C9A7-9D4722E92398}"/>
                  </a:ext>
                </a:extLst>
              </p:cNvPr>
              <p:cNvSpPr>
                <a:spLocks noChangeArrowheads="1"/>
              </p:cNvSpPr>
              <p:nvPr/>
            </p:nvSpPr>
            <p:spPr bwMode="auto">
              <a:xfrm>
                <a:off x="4734" y="1952"/>
                <a:ext cx="71" cy="67"/>
              </a:xfrm>
              <a:prstGeom prst="ellipse">
                <a:avLst/>
              </a:prstGeom>
              <a:solidFill>
                <a:srgbClr val="FFFF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85"/>
                <a:endParaRPr lang="en-US">
                  <a:solidFill>
                    <a:prstClr val="black"/>
                  </a:solidFill>
                  <a:latin typeface="Calibri"/>
                </a:endParaRPr>
              </a:p>
            </p:txBody>
          </p:sp>
        </p:grpSp>
      </p:grpSp>
      <p:sp>
        <p:nvSpPr>
          <p:cNvPr id="224" name="TextBox 223">
            <a:extLst>
              <a:ext uri="{FF2B5EF4-FFF2-40B4-BE49-F238E27FC236}">
                <a16:creationId xmlns:a16="http://schemas.microsoft.com/office/drawing/2014/main" id="{60CCD497-D6DF-A85A-D7DB-B41E75ABB94F}"/>
              </a:ext>
            </a:extLst>
          </p:cNvPr>
          <p:cNvSpPr txBox="1"/>
          <p:nvPr/>
        </p:nvSpPr>
        <p:spPr>
          <a:xfrm>
            <a:off x="8440060" y="6757223"/>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3896030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DB9344-A348-144A-86D1-9B199FC2AFA9}"/>
              </a:ext>
            </a:extLst>
          </p:cNvPr>
          <p:cNvSpPr>
            <a:spLocks noGrp="1"/>
          </p:cNvSpPr>
          <p:nvPr>
            <p:ph type="sldNum" sz="quarter" idx="10"/>
          </p:nvPr>
        </p:nvSpPr>
        <p:spPr/>
        <p:txBody>
          <a:bodyPr/>
          <a:lstStyle/>
          <a:p>
            <a:pPr defTabSz="609585"/>
            <a:fld id="{80CA0F8F-2258-2C49-A1C2-85945EBD731C}" type="slidenum">
              <a:rPr lang="en-US" altLang="en-US" sz="2400">
                <a:solidFill>
                  <a:prstClr val="black"/>
                </a:solidFill>
              </a:rPr>
              <a:pPr defTabSz="609585"/>
              <a:t>32</a:t>
            </a:fld>
            <a:endParaRPr lang="en-US" altLang="en-US" sz="2400">
              <a:solidFill>
                <a:prstClr val="black"/>
              </a:solidFill>
            </a:endParaRPr>
          </a:p>
        </p:txBody>
      </p:sp>
      <p:sp>
        <p:nvSpPr>
          <p:cNvPr id="3287042" name="Rectangle 2">
            <a:extLst>
              <a:ext uri="{FF2B5EF4-FFF2-40B4-BE49-F238E27FC236}">
                <a16:creationId xmlns:a16="http://schemas.microsoft.com/office/drawing/2014/main" id="{0BF96E40-5051-B040-A47F-06C9F7044741}"/>
              </a:ext>
            </a:extLst>
          </p:cNvPr>
          <p:cNvSpPr>
            <a:spLocks noGrp="1" noChangeArrowheads="1"/>
          </p:cNvSpPr>
          <p:nvPr>
            <p:ph type="title"/>
          </p:nvPr>
        </p:nvSpPr>
        <p:spPr>
          <a:xfrm>
            <a:off x="747487" y="347964"/>
            <a:ext cx="6096000" cy="609600"/>
          </a:xfrm>
        </p:spPr>
        <p:txBody>
          <a:bodyPr>
            <a:normAutofit fontScale="90000"/>
          </a:bodyPr>
          <a:lstStyle/>
          <a:p>
            <a:r>
              <a:rPr kumimoji="0" lang="en-GB" altLang="ko-KR" dirty="0"/>
              <a:t>Improvement</a:t>
            </a:r>
            <a:br>
              <a:rPr kumimoji="0" lang="en-GB" altLang="ko-KR" dirty="0"/>
            </a:br>
            <a:endParaRPr kumimoji="0" lang="en-GB" altLang="ko-KR" dirty="0"/>
          </a:p>
        </p:txBody>
      </p:sp>
      <p:sp>
        <p:nvSpPr>
          <p:cNvPr id="3287043" name="Rectangle 3">
            <a:extLst>
              <a:ext uri="{FF2B5EF4-FFF2-40B4-BE49-F238E27FC236}">
                <a16:creationId xmlns:a16="http://schemas.microsoft.com/office/drawing/2014/main" id="{0AFF1E51-CF2E-3746-B55E-F03B9F47A6A6}"/>
              </a:ext>
            </a:extLst>
          </p:cNvPr>
          <p:cNvSpPr>
            <a:spLocks noGrp="1" noChangeArrowheads="1"/>
          </p:cNvSpPr>
          <p:nvPr>
            <p:ph type="body" idx="1"/>
          </p:nvPr>
        </p:nvSpPr>
        <p:spPr>
          <a:noFill/>
          <a:ln/>
        </p:spPr>
        <p:txBody>
          <a:bodyPr>
            <a:normAutofit fontScale="92500" lnSpcReduction="10000"/>
          </a:bodyPr>
          <a:lstStyle/>
          <a:p>
            <a:pPr>
              <a:lnSpc>
                <a:spcPct val="125000"/>
              </a:lnSpc>
              <a:buFont typeface="Wingdings" pitchFamily="2" charset="2"/>
              <a:buChar char="["/>
            </a:pPr>
            <a:r>
              <a:rPr kumimoji="0" lang="en-GB" altLang="ko-KR"/>
              <a:t>Fully connected network of sufficient size can produce outputs that are invariant with respect to such variations.</a:t>
            </a:r>
          </a:p>
          <a:p>
            <a:pPr lvl="1">
              <a:lnSpc>
                <a:spcPct val="125000"/>
              </a:lnSpc>
              <a:buFont typeface="Wingdings" pitchFamily="2" charset="2"/>
              <a:buChar char="["/>
            </a:pPr>
            <a:r>
              <a:rPr kumimoji="0" lang="en-GB" altLang="ko-KR" b="1"/>
              <a:t>Training time</a:t>
            </a:r>
          </a:p>
          <a:p>
            <a:pPr lvl="1">
              <a:lnSpc>
                <a:spcPct val="125000"/>
              </a:lnSpc>
              <a:buFont typeface="Wingdings" pitchFamily="2" charset="2"/>
              <a:buChar char="["/>
            </a:pPr>
            <a:r>
              <a:rPr kumimoji="0" lang="en-GB" altLang="ko-KR" b="1"/>
              <a:t>Network size</a:t>
            </a:r>
          </a:p>
          <a:p>
            <a:pPr lvl="1">
              <a:lnSpc>
                <a:spcPct val="125000"/>
              </a:lnSpc>
              <a:buFont typeface="Wingdings" pitchFamily="2" charset="2"/>
              <a:buChar char="["/>
            </a:pPr>
            <a:r>
              <a:rPr kumimoji="0" lang="en-GB" altLang="ko-KR" b="1"/>
              <a:t>Free parameters</a:t>
            </a:r>
          </a:p>
          <a:p>
            <a:pPr>
              <a:lnSpc>
                <a:spcPct val="125000"/>
              </a:lnSpc>
              <a:buFont typeface="Wingdings" pitchFamily="2" charset="2"/>
              <a:buNone/>
            </a:pPr>
            <a:endParaRPr kumimoji="0" lang="en-GB" altLang="ko-KR"/>
          </a:p>
        </p:txBody>
      </p:sp>
      <p:sp>
        <p:nvSpPr>
          <p:cNvPr id="5" name="TextBox 4">
            <a:extLst>
              <a:ext uri="{FF2B5EF4-FFF2-40B4-BE49-F238E27FC236}">
                <a16:creationId xmlns:a16="http://schemas.microsoft.com/office/drawing/2014/main" id="{894BBF50-1B92-6277-3A5F-62FFE6D79844}"/>
              </a:ext>
            </a:extLst>
          </p:cNvPr>
          <p:cNvSpPr txBox="1"/>
          <p:nvPr/>
        </p:nvSpPr>
        <p:spPr>
          <a:xfrm>
            <a:off x="8265888" y="6737352"/>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683934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23F310-F782-434E-AB23-FB4338C16A6B}"/>
              </a:ext>
            </a:extLst>
          </p:cNvPr>
          <p:cNvSpPr>
            <a:spLocks noGrp="1"/>
          </p:cNvSpPr>
          <p:nvPr>
            <p:ph type="title"/>
          </p:nvPr>
        </p:nvSpPr>
        <p:spPr/>
        <p:txBody>
          <a:bodyPr/>
          <a:lstStyle/>
          <a:p>
            <a:r>
              <a:rPr lang="en-SA" dirty="0"/>
              <a:t>Convolutional Neural Network (CNN)</a:t>
            </a:r>
          </a:p>
        </p:txBody>
      </p:sp>
      <p:sp>
        <p:nvSpPr>
          <p:cNvPr id="2" name="Rectangle 1">
            <a:extLst>
              <a:ext uri="{FF2B5EF4-FFF2-40B4-BE49-F238E27FC236}">
                <a16:creationId xmlns:a16="http://schemas.microsoft.com/office/drawing/2014/main" id="{487F9A31-9E9D-FE44-8C57-63A0DEC97EA0}"/>
              </a:ext>
            </a:extLst>
          </p:cNvPr>
          <p:cNvSpPr/>
          <p:nvPr/>
        </p:nvSpPr>
        <p:spPr>
          <a:xfrm>
            <a:off x="846424" y="1692605"/>
            <a:ext cx="4486480" cy="913199"/>
          </a:xfrm>
          <a:prstGeom prst="rect">
            <a:avLst/>
          </a:prstGeom>
        </p:spPr>
        <p:txBody>
          <a:bodyPr wrap="square">
            <a:spAutoFit/>
          </a:bodyPr>
          <a:lstStyle/>
          <a:p>
            <a:pPr marL="457189" indent="-457189" defTabSz="609585">
              <a:buFont typeface="Arial" panose="020B0604020202020204" pitchFamily="34" charset="0"/>
              <a:buChar char="•"/>
            </a:pPr>
            <a:r>
              <a:rPr lang="en-SA" sz="2667" dirty="0">
                <a:solidFill>
                  <a:prstClr val="black"/>
                </a:solidFill>
                <a:latin typeface="Calibri"/>
              </a:rPr>
              <a:t>Local connectivity</a:t>
            </a:r>
          </a:p>
          <a:p>
            <a:pPr marL="457189" indent="-457189" defTabSz="609585">
              <a:buFont typeface="Arial" panose="020B0604020202020204" pitchFamily="34" charset="0"/>
              <a:buChar char="•"/>
            </a:pPr>
            <a:r>
              <a:rPr lang="en-SA" sz="2667" dirty="0">
                <a:solidFill>
                  <a:prstClr val="black"/>
                </a:solidFill>
                <a:latin typeface="Calibri"/>
              </a:rPr>
              <a:t>Reuse parameters</a:t>
            </a:r>
          </a:p>
        </p:txBody>
      </p:sp>
      <p:grpSp>
        <p:nvGrpSpPr>
          <p:cNvPr id="13" name="Group 12">
            <a:extLst>
              <a:ext uri="{FF2B5EF4-FFF2-40B4-BE49-F238E27FC236}">
                <a16:creationId xmlns:a16="http://schemas.microsoft.com/office/drawing/2014/main" id="{3BE71875-693E-6F40-A84E-61BC85C6C3DE}"/>
              </a:ext>
            </a:extLst>
          </p:cNvPr>
          <p:cNvGrpSpPr/>
          <p:nvPr/>
        </p:nvGrpSpPr>
        <p:grpSpPr>
          <a:xfrm>
            <a:off x="5868780" y="1488923"/>
            <a:ext cx="6018187" cy="4544292"/>
            <a:chOff x="4401585" y="1116692"/>
            <a:chExt cx="4513640" cy="3408219"/>
          </a:xfrm>
        </p:grpSpPr>
        <p:sp>
          <p:nvSpPr>
            <p:cNvPr id="14" name="TextBox 13">
              <a:extLst>
                <a:ext uri="{FF2B5EF4-FFF2-40B4-BE49-F238E27FC236}">
                  <a16:creationId xmlns:a16="http://schemas.microsoft.com/office/drawing/2014/main" id="{D89A2F43-DCF4-B34F-87FE-94F9DD203E3A}"/>
                </a:ext>
              </a:extLst>
            </p:cNvPr>
            <p:cNvSpPr txBox="1"/>
            <p:nvPr/>
          </p:nvSpPr>
          <p:spPr>
            <a:xfrm>
              <a:off x="5630043" y="1116692"/>
              <a:ext cx="2298575" cy="365480"/>
            </a:xfrm>
            <a:prstGeom prst="rect">
              <a:avLst/>
            </a:prstGeom>
          </p:spPr>
          <p:txBody>
            <a:bodyPr vert="horz" wrap="none" lIns="121920" tIns="60960" rIns="121920" bIns="60960" rtlCol="0" anchor="ctr">
              <a:normAutofit/>
            </a:bodyPr>
            <a:lstStyle/>
            <a:p>
              <a:pPr defTabSz="609585"/>
              <a:r>
                <a:rPr lang="en-SA" sz="2133" dirty="0">
                  <a:solidFill>
                    <a:prstClr val="black"/>
                  </a:solidFill>
                  <a:latin typeface="Times New Roman" panose="02020603050405020304" pitchFamily="18" charset="0"/>
                  <a:cs typeface="Times New Roman" panose="02020603050405020304" pitchFamily="18" charset="0"/>
                </a:rPr>
                <a:t>Convolutional network</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E59AA53-25A7-5D49-9DF7-50D93FDB161D}"/>
                    </a:ext>
                  </a:extLst>
                </p:cNvPr>
                <p:cNvSpPr/>
                <p:nvPr/>
              </p:nvSpPr>
              <p:spPr>
                <a:xfrm>
                  <a:off x="4401585" y="3731665"/>
                  <a:ext cx="4513640" cy="793246"/>
                </a:xfrm>
                <a:prstGeom prst="rect">
                  <a:avLst/>
                </a:prstGeom>
              </p:spPr>
              <p:txBody>
                <a:bodyPr wrap="none">
                  <a:spAutoFit/>
                </a:bodyPr>
                <a:lstStyle/>
                <a:p>
                  <a:pPr marL="1134505" lvl="2" indent="-283626" defTabSz="609585"/>
                  <a14:m>
                    <m:oMathPara xmlns:m="http://schemas.openxmlformats.org/officeDocument/2006/math">
                      <m:oMathParaPr>
                        <m:jc m:val="centerGroup"/>
                      </m:oMathParaPr>
                      <m:oMath xmlns:m="http://schemas.openxmlformats.org/officeDocument/2006/math">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𝑧</m:t>
                            </m:r>
                          </m:e>
                          <m:sub>
                            <m:r>
                              <a:rPr lang="en-US" sz="2133" i="1">
                                <a:solidFill>
                                  <a:prstClr val="black"/>
                                </a:solidFill>
                                <a:latin typeface="Cambria Math" panose="02040503050406030204" pitchFamily="18" charset="0"/>
                              </a:rPr>
                              <m:t>𝑖𝑗</m:t>
                            </m:r>
                          </m:sub>
                        </m:sSub>
                        <m:r>
                          <a:rPr lang="en-US" sz="2133">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𝑊</m:t>
                        </m:r>
                        <m:r>
                          <a:rPr lang="en-US" sz="2133" i="1">
                            <a:solidFill>
                              <a:prstClr val="black"/>
                            </a:solidFill>
                            <a:latin typeface="Cambria Math" panose="02040503050406030204" pitchFamily="18" charset="0"/>
                          </a:rPr>
                          <m:t>∗</m:t>
                        </m:r>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𝑥</m:t>
                            </m:r>
                          </m:e>
                          <m:sub>
                            <m:r>
                              <a:rPr lang="en-US" sz="2133" i="1">
                                <a:solidFill>
                                  <a:prstClr val="black"/>
                                </a:solidFill>
                                <a:latin typeface="Cambria Math" panose="02040503050406030204" pitchFamily="18" charset="0"/>
                              </a:rPr>
                              <m:t>𝑖</m:t>
                            </m:r>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𝑗</m:t>
                            </m:r>
                          </m:sub>
                        </m:sSub>
                        <m:r>
                          <m:rPr>
                            <m:nor/>
                          </m:rPr>
                          <a:rPr lang="en-US" sz="2133" dirty="0">
                            <a:solidFill>
                              <a:prstClr val="black"/>
                            </a:solidFill>
                            <a:latin typeface="Calibri"/>
                          </a:rPr>
                          <m:t>=</m:t>
                        </m:r>
                        <m:sSub>
                          <m:sSubPr>
                            <m:ctrlPr>
                              <a:rPr lang="en-US" sz="2133" i="1">
                                <a:solidFill>
                                  <a:prstClr val="black"/>
                                </a:solidFill>
                                <a:latin typeface="Cambria Math" panose="02040503050406030204" pitchFamily="18" charset="0"/>
                              </a:rPr>
                            </m:ctrlPr>
                          </m:sSubPr>
                          <m:e>
                            <m:nary>
                              <m:naryPr>
                                <m:chr m:val="∑"/>
                                <m:ctrlPr>
                                  <a:rPr lang="en-US" sz="2133" i="1">
                                    <a:solidFill>
                                      <a:prstClr val="black"/>
                                    </a:solidFill>
                                    <a:latin typeface="Cambria Math" panose="02040503050406030204" pitchFamily="18" charset="0"/>
                                  </a:rPr>
                                </m:ctrlPr>
                              </m:naryPr>
                              <m:sub>
                                <m:r>
                                  <m:rPr>
                                    <m:brk m:alnAt="23"/>
                                  </m:rPr>
                                  <a:rPr lang="en-US" sz="2133" i="1">
                                    <a:solidFill>
                                      <a:prstClr val="black"/>
                                    </a:solidFill>
                                    <a:latin typeface="Cambria Math" panose="02040503050406030204" pitchFamily="18" charset="0"/>
                                  </a:rPr>
                                  <m:t>𝑎</m:t>
                                </m:r>
                                <m:r>
                                  <a:rPr lang="en-US" sz="2133" i="1">
                                    <a:solidFill>
                                      <a:prstClr val="black"/>
                                    </a:solidFill>
                                    <a:latin typeface="Cambria Math" panose="02040503050406030204" pitchFamily="18" charset="0"/>
                                  </a:rPr>
                                  <m:t>=0</m:t>
                                </m:r>
                              </m:sub>
                              <m:sup>
                                <m:r>
                                  <a:rPr lang="en-US" sz="2133" i="1">
                                    <a:solidFill>
                                      <a:prstClr val="black"/>
                                    </a:solidFill>
                                    <a:latin typeface="Cambria Math" panose="02040503050406030204" pitchFamily="18" charset="0"/>
                                  </a:rPr>
                                  <m:t>𝑚</m:t>
                                </m:r>
                                <m:r>
                                  <a:rPr lang="en-US" sz="2133" i="1">
                                    <a:solidFill>
                                      <a:prstClr val="black"/>
                                    </a:solidFill>
                                    <a:latin typeface="Cambria Math" panose="02040503050406030204" pitchFamily="18" charset="0"/>
                                  </a:rPr>
                                  <m:t>−1</m:t>
                                </m:r>
                              </m:sup>
                              <m:e>
                                <m:nary>
                                  <m:naryPr>
                                    <m:chr m:val="∑"/>
                                    <m:ctrlPr>
                                      <a:rPr lang="en-US" sz="2133" i="1">
                                        <a:solidFill>
                                          <a:prstClr val="black"/>
                                        </a:solidFill>
                                        <a:latin typeface="Cambria Math" panose="02040503050406030204" pitchFamily="18" charset="0"/>
                                      </a:rPr>
                                    </m:ctrlPr>
                                  </m:naryPr>
                                  <m:sub>
                                    <m:r>
                                      <m:rPr>
                                        <m:brk m:alnAt="23"/>
                                      </m:rPr>
                                      <a:rPr lang="en-US" sz="2133" i="1">
                                        <a:solidFill>
                                          <a:prstClr val="black"/>
                                        </a:solidFill>
                                        <a:latin typeface="Cambria Math" panose="02040503050406030204" pitchFamily="18" charset="0"/>
                                      </a:rPr>
                                      <m:t>𝑏</m:t>
                                    </m:r>
                                    <m:r>
                                      <a:rPr lang="en-US" sz="2133" i="1">
                                        <a:solidFill>
                                          <a:prstClr val="black"/>
                                        </a:solidFill>
                                        <a:latin typeface="Cambria Math" panose="02040503050406030204" pitchFamily="18" charset="0"/>
                                      </a:rPr>
                                      <m:t>=0</m:t>
                                    </m:r>
                                  </m:sub>
                                  <m:sup>
                                    <m:r>
                                      <a:rPr lang="en-US" sz="2133" i="1">
                                        <a:solidFill>
                                          <a:prstClr val="black"/>
                                        </a:solidFill>
                                        <a:latin typeface="Cambria Math" panose="02040503050406030204" pitchFamily="18" charset="0"/>
                                      </a:rPr>
                                      <m:t>𝑚</m:t>
                                    </m:r>
                                    <m:r>
                                      <a:rPr lang="en-US" sz="2133" i="1">
                                        <a:solidFill>
                                          <a:prstClr val="black"/>
                                        </a:solidFill>
                                        <a:latin typeface="Cambria Math" panose="02040503050406030204" pitchFamily="18" charset="0"/>
                                      </a:rPr>
                                      <m:t>−1</m:t>
                                    </m:r>
                                  </m:sup>
                                  <m:e>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𝑊</m:t>
                                        </m:r>
                                      </m:e>
                                      <m:sub>
                                        <m:r>
                                          <a:rPr lang="en-US" sz="2133" i="1">
                                            <a:solidFill>
                                              <a:prstClr val="black"/>
                                            </a:solidFill>
                                            <a:latin typeface="Cambria Math" panose="02040503050406030204" pitchFamily="18" charset="0"/>
                                          </a:rPr>
                                          <m:t>𝑎𝑏</m:t>
                                        </m:r>
                                      </m:sub>
                                    </m:sSub>
                                    <m:sSub>
                                      <m:sSubPr>
                                        <m:ctrlPr>
                                          <a:rPr lang="en-US" sz="2133" i="1">
                                            <a:solidFill>
                                              <a:prstClr val="black"/>
                                            </a:solidFill>
                                            <a:latin typeface="Cambria Math" panose="02040503050406030204" pitchFamily="18" charset="0"/>
                                          </a:rPr>
                                        </m:ctrlPr>
                                      </m:sSubPr>
                                      <m:e>
                                        <m:r>
                                          <a:rPr lang="en-US" sz="2133" i="1">
                                            <a:solidFill>
                                              <a:prstClr val="black"/>
                                            </a:solidFill>
                                            <a:latin typeface="Cambria Math" panose="02040503050406030204" pitchFamily="18" charset="0"/>
                                          </a:rPr>
                                          <m:t>𝑥</m:t>
                                        </m:r>
                                      </m:e>
                                      <m:sub>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𝑖</m:t>
                                        </m:r>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𝑎</m:t>
                                        </m:r>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𝑗</m:t>
                                        </m:r>
                                        <m:r>
                                          <a:rPr lang="en-US" sz="2133" i="1">
                                            <a:solidFill>
                                              <a:prstClr val="black"/>
                                            </a:solidFill>
                                            <a:latin typeface="Cambria Math" panose="02040503050406030204" pitchFamily="18" charset="0"/>
                                          </a:rPr>
                                          <m:t>+</m:t>
                                        </m:r>
                                        <m:r>
                                          <a:rPr lang="en-US" sz="2133" i="1">
                                            <a:solidFill>
                                              <a:prstClr val="black"/>
                                            </a:solidFill>
                                            <a:latin typeface="Cambria Math" panose="02040503050406030204" pitchFamily="18" charset="0"/>
                                          </a:rPr>
                                          <m:t>𝑏</m:t>
                                        </m:r>
                                        <m:r>
                                          <a:rPr lang="en-US" sz="2133" i="1">
                                            <a:solidFill>
                                              <a:prstClr val="black"/>
                                            </a:solidFill>
                                            <a:latin typeface="Cambria Math" panose="02040503050406030204" pitchFamily="18" charset="0"/>
                                          </a:rPr>
                                          <m:t>)</m:t>
                                        </m:r>
                                      </m:sub>
                                    </m:sSub>
                                  </m:e>
                                </m:nary>
                              </m:e>
                            </m:nary>
                          </m:e>
                          <m:sub/>
                        </m:sSub>
                      </m:oMath>
                    </m:oMathPara>
                  </a14:m>
                  <a:endParaRPr lang="en-US" sz="2133" dirty="0">
                    <a:solidFill>
                      <a:prstClr val="black"/>
                    </a:solidFill>
                    <a:latin typeface="Calibri"/>
                  </a:endParaRPr>
                </a:p>
              </p:txBody>
            </p:sp>
          </mc:Choice>
          <mc:Fallback xmlns="">
            <p:sp>
              <p:nvSpPr>
                <p:cNvPr id="16" name="Rectangle 15">
                  <a:extLst>
                    <a:ext uri="{FF2B5EF4-FFF2-40B4-BE49-F238E27FC236}">
                      <a16:creationId xmlns:a16="http://schemas.microsoft.com/office/drawing/2014/main" id="{FE59AA53-25A7-5D49-9DF7-50D93FDB161D}"/>
                    </a:ext>
                  </a:extLst>
                </p:cNvPr>
                <p:cNvSpPr>
                  <a:spLocks noRot="1" noChangeAspect="1" noMove="1" noResize="1" noEditPoints="1" noAdjustHandles="1" noChangeArrowheads="1" noChangeShapeType="1" noTextEdit="1"/>
                </p:cNvSpPr>
                <p:nvPr/>
              </p:nvSpPr>
              <p:spPr>
                <a:xfrm>
                  <a:off x="4401585" y="3731665"/>
                  <a:ext cx="4513640" cy="793246"/>
                </a:xfrm>
                <a:prstGeom prst="rect">
                  <a:avLst/>
                </a:prstGeom>
                <a:blipFill>
                  <a:blip r:embed="rId3"/>
                  <a:stretch>
                    <a:fillRect t="-91765" b="-140000"/>
                  </a:stretch>
                </a:blipFill>
              </p:spPr>
              <p:txBody>
                <a:bodyPr/>
                <a:lstStyle/>
                <a:p>
                  <a:r>
                    <a:rPr lang="en-PK">
                      <a:noFill/>
                    </a:rPr>
                    <a:t> </a:t>
                  </a:r>
                </a:p>
              </p:txBody>
            </p:sp>
          </mc:Fallback>
        </mc:AlternateContent>
      </p:grpSp>
      <p:pic>
        <p:nvPicPr>
          <p:cNvPr id="18" name="Picture 17">
            <a:extLst>
              <a:ext uri="{FF2B5EF4-FFF2-40B4-BE49-F238E27FC236}">
                <a16:creationId xmlns:a16="http://schemas.microsoft.com/office/drawing/2014/main" id="{509B0DD3-BB07-E646-AD55-916EFC56FEB0}"/>
              </a:ext>
            </a:extLst>
          </p:cNvPr>
          <p:cNvPicPr>
            <a:picLocks noChangeAspect="1"/>
          </p:cNvPicPr>
          <p:nvPr/>
        </p:nvPicPr>
        <p:blipFill rotWithShape="1">
          <a:blip r:embed="rId4"/>
          <a:srcRect r="25257"/>
          <a:stretch/>
        </p:blipFill>
        <p:spPr>
          <a:xfrm>
            <a:off x="6559949" y="2473918"/>
            <a:ext cx="5022452" cy="2267893"/>
          </a:xfrm>
          <a:prstGeom prst="rect">
            <a:avLst/>
          </a:prstGeom>
        </p:spPr>
      </p:pic>
      <p:sp>
        <p:nvSpPr>
          <p:cNvPr id="10" name="Footer Placeholder 9">
            <a:extLst>
              <a:ext uri="{FF2B5EF4-FFF2-40B4-BE49-F238E27FC236}">
                <a16:creationId xmlns:a16="http://schemas.microsoft.com/office/drawing/2014/main" id="{80F067BB-87CD-BFA0-E5A7-5238D3800E7B}"/>
              </a:ext>
            </a:extLst>
          </p:cNvPr>
          <p:cNvSpPr>
            <a:spLocks noGrp="1"/>
          </p:cNvSpPr>
          <p:nvPr>
            <p:ph type="ftr" sz="quarter" idx="11"/>
          </p:nvPr>
        </p:nvSpPr>
        <p:spPr/>
        <p:txBody>
          <a:bodyPr/>
          <a:lstStyle/>
          <a:p>
            <a:pPr algn="l" defTabSz="609585"/>
            <a:r>
              <a:rPr lang="en-US"/>
              <a:t>Naeemullah Khan</a:t>
            </a:r>
            <a:endParaRPr lang="en-US" dirty="0"/>
          </a:p>
        </p:txBody>
      </p:sp>
      <p:sp>
        <p:nvSpPr>
          <p:cNvPr id="11" name="Slide Number Placeholder 10">
            <a:extLst>
              <a:ext uri="{FF2B5EF4-FFF2-40B4-BE49-F238E27FC236}">
                <a16:creationId xmlns:a16="http://schemas.microsoft.com/office/drawing/2014/main" id="{57FFD798-B84F-917C-49C0-6F29C11B967A}"/>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33</a:t>
            </a:fld>
            <a:endParaRPr lang="en-PK">
              <a:solidFill>
                <a:prstClr val="black">
                  <a:tint val="75000"/>
                </a:prstClr>
              </a:solidFill>
              <a:latin typeface="Calibri"/>
            </a:endParaRPr>
          </a:p>
        </p:txBody>
      </p:sp>
      <p:sp>
        <p:nvSpPr>
          <p:cNvPr id="17" name="TextBox 16">
            <a:extLst>
              <a:ext uri="{FF2B5EF4-FFF2-40B4-BE49-F238E27FC236}">
                <a16:creationId xmlns:a16="http://schemas.microsoft.com/office/drawing/2014/main" id="{B6BF6D80-C771-A6E3-DA84-7210E77204DD}"/>
              </a:ext>
            </a:extLst>
          </p:cNvPr>
          <p:cNvSpPr txBox="1"/>
          <p:nvPr/>
        </p:nvSpPr>
        <p:spPr>
          <a:xfrm>
            <a:off x="7506724" y="6675438"/>
            <a:ext cx="4455885" cy="365125"/>
          </a:xfrm>
          <a:prstGeom prst="rect">
            <a:avLst/>
          </a:prstGeom>
        </p:spPr>
        <p:txBody>
          <a:bodyPr vert="horz" wrap="square" lIns="121920" tIns="60960" rIns="121920" bIns="60960" rtlCol="0" anchor="ctr">
            <a:normAutofit fontScale="92500" lnSpcReduction="10000"/>
          </a:bodyPr>
          <a:lstStyle/>
          <a:p>
            <a:pPr defTabSz="609585"/>
            <a:r>
              <a:rPr lang="en-US" altLang="ko-KR" sz="1733" dirty="0">
                <a:solidFill>
                  <a:prstClr val="white"/>
                </a:solidFill>
                <a:latin typeface="Calibri"/>
                <a:ea typeface="궁서" panose="02030600000101010101" pitchFamily="18" charset="-127"/>
                <a:cs typeface="Lucida Sans Unicode" panose="020B0602030504020204" pitchFamily="34" charset="0"/>
              </a:rPr>
              <a:t>Slides from </a:t>
            </a:r>
            <a:r>
              <a:rPr lang="en-US" altLang="ko-KR" sz="1733" dirty="0" err="1">
                <a:solidFill>
                  <a:prstClr val="white"/>
                </a:solidFill>
                <a:latin typeface="Calibri"/>
                <a:ea typeface="궁서" panose="02030600000101010101" pitchFamily="18" charset="-127"/>
                <a:cs typeface="Lucida Sans Unicode" panose="020B0602030504020204" pitchFamily="34" charset="0"/>
              </a:rPr>
              <a:t>Abin</a:t>
            </a:r>
            <a:r>
              <a:rPr lang="en-US" altLang="ko-KR" sz="1733" dirty="0">
                <a:solidFill>
                  <a:prstClr val="white"/>
                </a:solidFill>
                <a:latin typeface="Calibri"/>
                <a:ea typeface="궁서" panose="02030600000101010101" pitchFamily="18" charset="-127"/>
                <a:cs typeface="Lucida Sans Unicode" panose="020B0602030504020204" pitchFamily="34" charset="0"/>
              </a:rPr>
              <a:t> - </a:t>
            </a:r>
            <a:r>
              <a:rPr lang="en-US" altLang="ko-KR" sz="1733" dirty="0" err="1">
                <a:solidFill>
                  <a:prstClr val="white"/>
                </a:solidFill>
                <a:latin typeface="Calibri"/>
                <a:ea typeface="궁서" panose="02030600000101010101" pitchFamily="18" charset="-127"/>
                <a:cs typeface="Lucida Sans Unicode" panose="020B0602030504020204" pitchFamily="34" charset="0"/>
              </a:rPr>
              <a:t>Roozgard</a:t>
            </a:r>
            <a:endParaRPr lang="en-US" altLang="ko-KR" sz="1733" dirty="0">
              <a:solidFill>
                <a:prstClr val="white"/>
              </a:solidFill>
              <a:latin typeface="Calibri"/>
              <a:ea typeface="궁서" panose="02030600000101010101" pitchFamily="18" charset="-127"/>
              <a:cs typeface="Lucida Sans Unicode" panose="020B0602030504020204" pitchFamily="34" charset="0"/>
            </a:endParaRPr>
          </a:p>
          <a:p>
            <a:pPr defTabSz="609585"/>
            <a:endParaRPr lang="en-PK" sz="4800" dirty="0">
              <a:solidFill>
                <a:srgbClr val="FFFFFF"/>
              </a:solidFill>
              <a:latin typeface="Avenir Black"/>
              <a:cs typeface="Avenir Black"/>
            </a:endParaRPr>
          </a:p>
        </p:txBody>
      </p:sp>
    </p:spTree>
    <p:extLst>
      <p:ext uri="{BB962C8B-B14F-4D97-AF65-F5344CB8AC3E}">
        <p14:creationId xmlns:p14="http://schemas.microsoft.com/office/powerpoint/2010/main" val="913130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F4DC2F-5EDA-F64B-B9FD-FE7EC3AF5853}"/>
              </a:ext>
            </a:extLst>
          </p:cNvPr>
          <p:cNvSpPr>
            <a:spLocks noGrp="1"/>
          </p:cNvSpPr>
          <p:nvPr>
            <p:ph idx="1"/>
          </p:nvPr>
        </p:nvSpPr>
        <p:spPr/>
        <p:txBody>
          <a:bodyPr/>
          <a:lstStyle/>
          <a:p>
            <a:pPr marL="609585" indent="-609585">
              <a:buFont typeface="Arial" panose="020B0604020202020204" pitchFamily="34" charset="0"/>
              <a:buChar char="•"/>
            </a:pPr>
            <a:r>
              <a:rPr lang="en-US" dirty="0"/>
              <a:t>How Convolution works</a:t>
            </a:r>
          </a:p>
          <a:p>
            <a:pPr marL="609585" indent="-609585">
              <a:buFont typeface="Arial" panose="020B0604020202020204" pitchFamily="34" charset="0"/>
              <a:buChar char="•"/>
            </a:pPr>
            <a:r>
              <a:rPr lang="en-US" dirty="0"/>
              <a:t>Filters / Padding / Stride</a:t>
            </a:r>
          </a:p>
          <a:p>
            <a:pPr marL="609585" indent="-609585">
              <a:buFont typeface="Arial" panose="020B0604020202020204" pitchFamily="34" charset="0"/>
              <a:buChar char="•"/>
            </a:pPr>
            <a:r>
              <a:rPr lang="en-US" dirty="0"/>
              <a:t>Activations</a:t>
            </a:r>
          </a:p>
          <a:p>
            <a:pPr marL="609585" indent="-609585">
              <a:buFont typeface="Arial" panose="020B0604020202020204" pitchFamily="34" charset="0"/>
              <a:buChar char="•"/>
            </a:pPr>
            <a:r>
              <a:rPr lang="en-US" dirty="0"/>
              <a:t>Pooling Layers</a:t>
            </a:r>
          </a:p>
          <a:p>
            <a:endParaRPr lang="en-SA" dirty="0"/>
          </a:p>
        </p:txBody>
      </p:sp>
      <p:sp>
        <p:nvSpPr>
          <p:cNvPr id="3" name="Title 2">
            <a:extLst>
              <a:ext uri="{FF2B5EF4-FFF2-40B4-BE49-F238E27FC236}">
                <a16:creationId xmlns:a16="http://schemas.microsoft.com/office/drawing/2014/main" id="{4BD95665-12BD-6240-9D5A-9C405E6DB30A}"/>
              </a:ext>
            </a:extLst>
          </p:cNvPr>
          <p:cNvSpPr>
            <a:spLocks noGrp="1"/>
          </p:cNvSpPr>
          <p:nvPr>
            <p:ph type="title"/>
          </p:nvPr>
        </p:nvSpPr>
        <p:spPr/>
        <p:txBody>
          <a:bodyPr/>
          <a:lstStyle/>
          <a:p>
            <a:r>
              <a:rPr lang="en-SA" dirty="0"/>
              <a:t>Convolutional Neural Network</a:t>
            </a:r>
          </a:p>
        </p:txBody>
      </p:sp>
      <p:sp>
        <p:nvSpPr>
          <p:cNvPr id="10" name="Footer Placeholder 9">
            <a:extLst>
              <a:ext uri="{FF2B5EF4-FFF2-40B4-BE49-F238E27FC236}">
                <a16:creationId xmlns:a16="http://schemas.microsoft.com/office/drawing/2014/main" id="{C0F76E08-5237-512B-CD1D-B1A4A7D6E980}"/>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06243D56-7A3E-CBF7-E5A8-11010D45F2C7}"/>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34</a:t>
            </a:fld>
            <a:endParaRPr lang="en-PK">
              <a:solidFill>
                <a:prstClr val="black">
                  <a:tint val="75000"/>
                </a:prstClr>
              </a:solidFill>
              <a:latin typeface="Calibri"/>
            </a:endParaRPr>
          </a:p>
        </p:txBody>
      </p:sp>
    </p:spTree>
    <p:extLst>
      <p:ext uri="{BB962C8B-B14F-4D97-AF65-F5344CB8AC3E}">
        <p14:creationId xmlns:p14="http://schemas.microsoft.com/office/powerpoint/2010/main" val="1998634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D29E7F7-478D-8D43-8242-8DA2BBB068BF}"/>
              </a:ext>
            </a:extLst>
          </p:cNvPr>
          <p:cNvSpPr>
            <a:spLocks noGrp="1"/>
          </p:cNvSpPr>
          <p:nvPr>
            <p:ph idx="1"/>
          </p:nvPr>
        </p:nvSpPr>
        <p:spPr/>
        <p:txBody>
          <a:bodyPr/>
          <a:lstStyle/>
          <a:p>
            <a:r>
              <a:rPr lang="en-US" dirty="0"/>
              <a:t>Convolution on an image</a:t>
            </a:r>
          </a:p>
        </p:txBody>
      </p:sp>
      <p:sp>
        <p:nvSpPr>
          <p:cNvPr id="5" name="Title 4">
            <a:extLst>
              <a:ext uri="{FF2B5EF4-FFF2-40B4-BE49-F238E27FC236}">
                <a16:creationId xmlns:a16="http://schemas.microsoft.com/office/drawing/2014/main" id="{639F01C2-FE4E-E846-BF5B-F758F4A06687}"/>
              </a:ext>
            </a:extLst>
          </p:cNvPr>
          <p:cNvSpPr>
            <a:spLocks noGrp="1"/>
          </p:cNvSpPr>
          <p:nvPr>
            <p:ph type="title"/>
          </p:nvPr>
        </p:nvSpPr>
        <p:spPr/>
        <p:txBody>
          <a:bodyPr/>
          <a:lstStyle/>
          <a:p>
            <a:r>
              <a:rPr lang="en-US" dirty="0"/>
              <a:t>How Convolution works</a:t>
            </a:r>
          </a:p>
        </p:txBody>
      </p:sp>
      <p:pic>
        <p:nvPicPr>
          <p:cNvPr id="9" name="Picture 8">
            <a:extLst>
              <a:ext uri="{FF2B5EF4-FFF2-40B4-BE49-F238E27FC236}">
                <a16:creationId xmlns:a16="http://schemas.microsoft.com/office/drawing/2014/main" id="{884C157A-EFF9-D14F-9194-856ADBD5EE1E}"/>
              </a:ext>
            </a:extLst>
          </p:cNvPr>
          <p:cNvPicPr>
            <a:picLocks noChangeAspect="1"/>
          </p:cNvPicPr>
          <p:nvPr/>
        </p:nvPicPr>
        <p:blipFill>
          <a:blip r:embed="rId3"/>
          <a:stretch>
            <a:fillRect/>
          </a:stretch>
        </p:blipFill>
        <p:spPr>
          <a:xfrm>
            <a:off x="2736847" y="2299694"/>
            <a:ext cx="6100236" cy="4056657"/>
          </a:xfrm>
          <a:prstGeom prst="rect">
            <a:avLst/>
          </a:prstGeom>
        </p:spPr>
      </p:pic>
      <p:sp>
        <p:nvSpPr>
          <p:cNvPr id="11" name="Footer Placeholder 10">
            <a:extLst>
              <a:ext uri="{FF2B5EF4-FFF2-40B4-BE49-F238E27FC236}">
                <a16:creationId xmlns:a16="http://schemas.microsoft.com/office/drawing/2014/main" id="{E32796D9-099B-A649-5C9E-900F72CD6C97}"/>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045EBDA6-3CBA-35FF-31CE-17682D82DCEC}"/>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35</a:t>
            </a:fld>
            <a:endParaRPr lang="en-PK">
              <a:solidFill>
                <a:prstClr val="black">
                  <a:tint val="75000"/>
                </a:prstClr>
              </a:solidFill>
              <a:latin typeface="Calibri"/>
            </a:endParaRPr>
          </a:p>
        </p:txBody>
      </p:sp>
    </p:spTree>
    <p:extLst>
      <p:ext uri="{BB962C8B-B14F-4D97-AF65-F5344CB8AC3E}">
        <p14:creationId xmlns:p14="http://schemas.microsoft.com/office/powerpoint/2010/main" val="365799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D29E7F7-478D-8D43-8242-8DA2BBB068BF}"/>
              </a:ext>
            </a:extLst>
          </p:cNvPr>
          <p:cNvSpPr>
            <a:spLocks noGrp="1"/>
          </p:cNvSpPr>
          <p:nvPr>
            <p:ph idx="1"/>
          </p:nvPr>
        </p:nvSpPr>
        <p:spPr/>
        <p:txBody>
          <a:bodyPr/>
          <a:lstStyle/>
          <a:p>
            <a:r>
              <a:rPr lang="en-US" dirty="0"/>
              <a:t>Break the image in overlapping tiles</a:t>
            </a:r>
          </a:p>
        </p:txBody>
      </p:sp>
      <p:sp>
        <p:nvSpPr>
          <p:cNvPr id="5" name="Title 4">
            <a:extLst>
              <a:ext uri="{FF2B5EF4-FFF2-40B4-BE49-F238E27FC236}">
                <a16:creationId xmlns:a16="http://schemas.microsoft.com/office/drawing/2014/main" id="{639F01C2-FE4E-E846-BF5B-F758F4A06687}"/>
              </a:ext>
            </a:extLst>
          </p:cNvPr>
          <p:cNvSpPr>
            <a:spLocks noGrp="1"/>
          </p:cNvSpPr>
          <p:nvPr>
            <p:ph type="title"/>
          </p:nvPr>
        </p:nvSpPr>
        <p:spPr/>
        <p:txBody>
          <a:bodyPr/>
          <a:lstStyle/>
          <a:p>
            <a:r>
              <a:rPr lang="en-US" dirty="0"/>
              <a:t>How Convolution works</a:t>
            </a:r>
          </a:p>
        </p:txBody>
      </p:sp>
      <p:pic>
        <p:nvPicPr>
          <p:cNvPr id="7" name="Picture 6">
            <a:extLst>
              <a:ext uri="{FF2B5EF4-FFF2-40B4-BE49-F238E27FC236}">
                <a16:creationId xmlns:a16="http://schemas.microsoft.com/office/drawing/2014/main" id="{6E71B95A-BA50-D349-B886-16509A241884}"/>
              </a:ext>
            </a:extLst>
          </p:cNvPr>
          <p:cNvPicPr>
            <a:picLocks noChangeAspect="1"/>
          </p:cNvPicPr>
          <p:nvPr/>
        </p:nvPicPr>
        <p:blipFill>
          <a:blip r:embed="rId2"/>
          <a:stretch>
            <a:fillRect/>
          </a:stretch>
        </p:blipFill>
        <p:spPr>
          <a:xfrm>
            <a:off x="2709332" y="2190250"/>
            <a:ext cx="6773333" cy="4284133"/>
          </a:xfrm>
          <a:prstGeom prst="rect">
            <a:avLst/>
          </a:prstGeom>
        </p:spPr>
      </p:pic>
      <p:sp>
        <p:nvSpPr>
          <p:cNvPr id="11" name="Footer Placeholder 10">
            <a:extLst>
              <a:ext uri="{FF2B5EF4-FFF2-40B4-BE49-F238E27FC236}">
                <a16:creationId xmlns:a16="http://schemas.microsoft.com/office/drawing/2014/main" id="{91E51597-2542-ECF8-766D-D22FAF8D8BF6}"/>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7C4AD14D-10DD-FF0F-EE0F-326DD01FCFAE}"/>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36</a:t>
            </a:fld>
            <a:endParaRPr lang="en-PK">
              <a:solidFill>
                <a:prstClr val="black">
                  <a:tint val="75000"/>
                </a:prstClr>
              </a:solidFill>
              <a:latin typeface="Calibri"/>
            </a:endParaRPr>
          </a:p>
        </p:txBody>
      </p:sp>
    </p:spTree>
    <p:extLst>
      <p:ext uri="{BB962C8B-B14F-4D97-AF65-F5344CB8AC3E}">
        <p14:creationId xmlns:p14="http://schemas.microsoft.com/office/powerpoint/2010/main" val="2196979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D29E7F7-478D-8D43-8242-8DA2BBB068BF}"/>
              </a:ext>
            </a:extLst>
          </p:cNvPr>
          <p:cNvSpPr>
            <a:spLocks noGrp="1"/>
          </p:cNvSpPr>
          <p:nvPr>
            <p:ph idx="1"/>
          </p:nvPr>
        </p:nvSpPr>
        <p:spPr/>
        <p:txBody>
          <a:bodyPr/>
          <a:lstStyle/>
          <a:p>
            <a:r>
              <a:rPr lang="en-US" dirty="0"/>
              <a:t>Feed each image tile into small NN</a:t>
            </a:r>
          </a:p>
        </p:txBody>
      </p:sp>
      <p:sp>
        <p:nvSpPr>
          <p:cNvPr id="5" name="Title 4">
            <a:extLst>
              <a:ext uri="{FF2B5EF4-FFF2-40B4-BE49-F238E27FC236}">
                <a16:creationId xmlns:a16="http://schemas.microsoft.com/office/drawing/2014/main" id="{639F01C2-FE4E-E846-BF5B-F758F4A06687}"/>
              </a:ext>
            </a:extLst>
          </p:cNvPr>
          <p:cNvSpPr>
            <a:spLocks noGrp="1"/>
          </p:cNvSpPr>
          <p:nvPr>
            <p:ph type="title"/>
          </p:nvPr>
        </p:nvSpPr>
        <p:spPr/>
        <p:txBody>
          <a:bodyPr/>
          <a:lstStyle/>
          <a:p>
            <a:r>
              <a:rPr lang="en-US" dirty="0"/>
              <a:t>How Convolution works</a:t>
            </a:r>
          </a:p>
        </p:txBody>
      </p:sp>
      <p:pic>
        <p:nvPicPr>
          <p:cNvPr id="8" name="Picture 7">
            <a:extLst>
              <a:ext uri="{FF2B5EF4-FFF2-40B4-BE49-F238E27FC236}">
                <a16:creationId xmlns:a16="http://schemas.microsoft.com/office/drawing/2014/main" id="{0B24B33D-FDB0-7641-83BD-5081EA81E3A1}"/>
              </a:ext>
            </a:extLst>
          </p:cNvPr>
          <p:cNvPicPr>
            <a:picLocks noChangeAspect="1"/>
          </p:cNvPicPr>
          <p:nvPr/>
        </p:nvPicPr>
        <p:blipFill>
          <a:blip r:embed="rId2"/>
          <a:stretch>
            <a:fillRect/>
          </a:stretch>
        </p:blipFill>
        <p:spPr>
          <a:xfrm>
            <a:off x="2022766" y="2723826"/>
            <a:ext cx="8146469" cy="2944765"/>
          </a:xfrm>
          <a:prstGeom prst="rect">
            <a:avLst/>
          </a:prstGeom>
        </p:spPr>
      </p:pic>
      <p:sp>
        <p:nvSpPr>
          <p:cNvPr id="11" name="Footer Placeholder 10">
            <a:extLst>
              <a:ext uri="{FF2B5EF4-FFF2-40B4-BE49-F238E27FC236}">
                <a16:creationId xmlns:a16="http://schemas.microsoft.com/office/drawing/2014/main" id="{E215F50D-32BC-C696-736F-CC68E592D955}"/>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2F848F70-A98B-471D-2D30-F3CC5FD5B73C}"/>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37</a:t>
            </a:fld>
            <a:endParaRPr lang="en-PK">
              <a:solidFill>
                <a:prstClr val="black">
                  <a:tint val="75000"/>
                </a:prstClr>
              </a:solidFill>
              <a:latin typeface="Calibri"/>
            </a:endParaRPr>
          </a:p>
        </p:txBody>
      </p:sp>
    </p:spTree>
    <p:extLst>
      <p:ext uri="{BB962C8B-B14F-4D97-AF65-F5344CB8AC3E}">
        <p14:creationId xmlns:p14="http://schemas.microsoft.com/office/powerpoint/2010/main" val="149642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D29E7F7-478D-8D43-8242-8DA2BBB068BF}"/>
              </a:ext>
            </a:extLst>
          </p:cNvPr>
          <p:cNvSpPr>
            <a:spLocks noGrp="1"/>
          </p:cNvSpPr>
          <p:nvPr>
            <p:ph idx="1"/>
          </p:nvPr>
        </p:nvSpPr>
        <p:spPr/>
        <p:txBody>
          <a:bodyPr/>
          <a:lstStyle/>
          <a:p>
            <a:r>
              <a:rPr lang="en-US" dirty="0"/>
              <a:t>Store results from each tile into a new array</a:t>
            </a:r>
          </a:p>
        </p:txBody>
      </p:sp>
      <p:sp>
        <p:nvSpPr>
          <p:cNvPr id="5" name="Title 4">
            <a:extLst>
              <a:ext uri="{FF2B5EF4-FFF2-40B4-BE49-F238E27FC236}">
                <a16:creationId xmlns:a16="http://schemas.microsoft.com/office/drawing/2014/main" id="{639F01C2-FE4E-E846-BF5B-F758F4A06687}"/>
              </a:ext>
            </a:extLst>
          </p:cNvPr>
          <p:cNvSpPr>
            <a:spLocks noGrp="1"/>
          </p:cNvSpPr>
          <p:nvPr>
            <p:ph type="title"/>
          </p:nvPr>
        </p:nvSpPr>
        <p:spPr/>
        <p:txBody>
          <a:bodyPr/>
          <a:lstStyle/>
          <a:p>
            <a:r>
              <a:rPr lang="en-US" dirty="0"/>
              <a:t>How Convolution works</a:t>
            </a:r>
          </a:p>
        </p:txBody>
      </p:sp>
      <p:pic>
        <p:nvPicPr>
          <p:cNvPr id="2" name="Picture 1">
            <a:extLst>
              <a:ext uri="{FF2B5EF4-FFF2-40B4-BE49-F238E27FC236}">
                <a16:creationId xmlns:a16="http://schemas.microsoft.com/office/drawing/2014/main" id="{76FEF50A-6C09-E946-8960-FCE8A077B0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6952" y="2197966"/>
            <a:ext cx="5102313" cy="415838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F3D93DF-2256-2545-97D6-C0F9F0755A17}"/>
                  </a:ext>
                </a:extLst>
              </p:cNvPr>
              <p:cNvSpPr/>
              <p:nvPr/>
            </p:nvSpPr>
            <p:spPr>
              <a:xfrm>
                <a:off x="6517697" y="3569359"/>
                <a:ext cx="5302927" cy="1178271"/>
              </a:xfrm>
              <a:prstGeom prst="rect">
                <a:avLst/>
              </a:prstGeom>
            </p:spPr>
            <p:txBody>
              <a:bodyPr wrap="none">
                <a:spAutoFit/>
              </a:bodyPr>
              <a:lstStyle/>
              <a:p>
                <a:pPr marL="1134505" lvl="2" indent="-283626" defTabSz="609585"/>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𝑧</m:t>
                          </m:r>
                        </m:e>
                        <m:sub>
                          <m:r>
                            <a:rPr lang="en-US" sz="2400" i="1">
                              <a:solidFill>
                                <a:prstClr val="black"/>
                              </a:solidFill>
                              <a:latin typeface="Cambria Math" panose="02040503050406030204" pitchFamily="18" charset="0"/>
                            </a:rPr>
                            <m:t>𝑖𝑗</m:t>
                          </m:r>
                        </m:sub>
                      </m:sSub>
                      <m:r>
                        <a:rPr lang="en-US" sz="2400">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nary>
                            <m:naryPr>
                              <m:chr m:val="∑"/>
                              <m:ctrlPr>
                                <a:rPr lang="en-US" sz="2400" i="1">
                                  <a:solidFill>
                                    <a:prstClr val="black"/>
                                  </a:solidFill>
                                  <a:latin typeface="Cambria Math" panose="02040503050406030204" pitchFamily="18" charset="0"/>
                                </a:rPr>
                              </m:ctrlPr>
                            </m:naryPr>
                            <m:sub>
                              <m:r>
                                <m:rPr>
                                  <m:brk m:alnAt="23"/>
                                </m:rPr>
                                <a:rPr lang="en-US" sz="2400" i="1">
                                  <a:solidFill>
                                    <a:prstClr val="black"/>
                                  </a:solidFill>
                                  <a:latin typeface="Cambria Math" panose="02040503050406030204" pitchFamily="18" charset="0"/>
                                </a:rPr>
                                <m:t>𝑎</m:t>
                              </m:r>
                              <m:r>
                                <a:rPr lang="en-US" sz="2400" i="1">
                                  <a:solidFill>
                                    <a:prstClr val="black"/>
                                  </a:solidFill>
                                  <a:latin typeface="Cambria Math" panose="02040503050406030204" pitchFamily="18" charset="0"/>
                                </a:rPr>
                                <m:t>=0</m:t>
                              </m:r>
                            </m:sub>
                            <m:sup>
                              <m:r>
                                <a:rPr lang="en-US" sz="2400" i="1">
                                  <a:solidFill>
                                    <a:prstClr val="black"/>
                                  </a:solidFill>
                                  <a:latin typeface="Cambria Math" panose="02040503050406030204" pitchFamily="18" charset="0"/>
                                </a:rPr>
                                <m:t>𝑚</m:t>
                              </m:r>
                              <m:r>
                                <a:rPr lang="en-US" sz="2400" i="1">
                                  <a:solidFill>
                                    <a:prstClr val="black"/>
                                  </a:solidFill>
                                  <a:latin typeface="Cambria Math" panose="02040503050406030204" pitchFamily="18" charset="0"/>
                                </a:rPr>
                                <m:t>−1</m:t>
                              </m:r>
                            </m:sup>
                            <m:e>
                              <m:nary>
                                <m:naryPr>
                                  <m:chr m:val="∑"/>
                                  <m:ctrlPr>
                                    <a:rPr lang="en-US" sz="2400" i="1">
                                      <a:solidFill>
                                        <a:prstClr val="black"/>
                                      </a:solidFill>
                                      <a:latin typeface="Cambria Math" panose="02040503050406030204" pitchFamily="18" charset="0"/>
                                    </a:rPr>
                                  </m:ctrlPr>
                                </m:naryPr>
                                <m:sub>
                                  <m:r>
                                    <m:rPr>
                                      <m:brk m:alnAt="23"/>
                                    </m:rPr>
                                    <a:rPr lang="en-US" sz="2400" i="1">
                                      <a:solidFill>
                                        <a:prstClr val="black"/>
                                      </a:solidFill>
                                      <a:latin typeface="Cambria Math" panose="02040503050406030204" pitchFamily="18" charset="0"/>
                                    </a:rPr>
                                    <m:t>𝑏</m:t>
                                  </m:r>
                                  <m:r>
                                    <a:rPr lang="en-US" sz="2400" i="1">
                                      <a:solidFill>
                                        <a:prstClr val="black"/>
                                      </a:solidFill>
                                      <a:latin typeface="Cambria Math" panose="02040503050406030204" pitchFamily="18" charset="0"/>
                                    </a:rPr>
                                    <m:t>=0</m:t>
                                  </m:r>
                                </m:sub>
                                <m:sup>
                                  <m:r>
                                    <a:rPr lang="en-US" sz="2400" i="1">
                                      <a:solidFill>
                                        <a:prstClr val="black"/>
                                      </a:solidFill>
                                      <a:latin typeface="Cambria Math" panose="02040503050406030204" pitchFamily="18" charset="0"/>
                                    </a:rPr>
                                    <m:t>𝑚</m:t>
                                  </m:r>
                                  <m:r>
                                    <a:rPr lang="en-US" sz="2400" i="1">
                                      <a:solidFill>
                                        <a:prstClr val="black"/>
                                      </a:solidFill>
                                      <a:latin typeface="Cambria Math" panose="02040503050406030204" pitchFamily="18" charset="0"/>
                                    </a:rPr>
                                    <m:t>−1</m:t>
                                  </m:r>
                                </m:sup>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𝑊</m:t>
                                      </m:r>
                                    </m:e>
                                    <m:sub>
                                      <m:r>
                                        <a:rPr lang="en-US" sz="2400" i="1">
                                          <a:solidFill>
                                            <a:prstClr val="black"/>
                                          </a:solidFill>
                                          <a:latin typeface="Cambria Math" panose="02040503050406030204" pitchFamily="18" charset="0"/>
                                        </a:rPr>
                                        <m:t>𝑎𝑏</m:t>
                                      </m:r>
                                    </m:sub>
                                  </m:sSub>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𝑖</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𝑎</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𝑗</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𝑏</m:t>
                                      </m:r>
                                      <m:r>
                                        <a:rPr lang="en-US" sz="2400" i="1">
                                          <a:solidFill>
                                            <a:prstClr val="black"/>
                                          </a:solidFill>
                                          <a:latin typeface="Cambria Math" panose="02040503050406030204" pitchFamily="18" charset="0"/>
                                        </a:rPr>
                                        <m:t>)</m:t>
                                      </m:r>
                                    </m:sub>
                                  </m:sSub>
                                </m:e>
                              </m:nary>
                            </m:e>
                          </m:nary>
                        </m:e>
                        <m:sub>
                          <m:r>
                            <a:rPr lang="en-US" sz="2400">
                              <a:solidFill>
                                <a:prstClr val="black"/>
                              </a:solidFill>
                              <a:latin typeface="Cambria Math" panose="02040503050406030204" pitchFamily="18" charset="0"/>
                            </a:rPr>
                            <m:t>1</m:t>
                          </m:r>
                        </m:sub>
                      </m:sSub>
                    </m:oMath>
                  </m:oMathPara>
                </a14:m>
                <a:endParaRPr lang="en-US" sz="2400" dirty="0">
                  <a:solidFill>
                    <a:prstClr val="black"/>
                  </a:solidFill>
                  <a:latin typeface="Calibri"/>
                </a:endParaRPr>
              </a:p>
            </p:txBody>
          </p:sp>
        </mc:Choice>
        <mc:Fallback xmlns="">
          <p:sp>
            <p:nvSpPr>
              <p:cNvPr id="7" name="Rectangle 6">
                <a:extLst>
                  <a:ext uri="{FF2B5EF4-FFF2-40B4-BE49-F238E27FC236}">
                    <a16:creationId xmlns:a16="http://schemas.microsoft.com/office/drawing/2014/main" id="{1F3D93DF-2256-2545-97D6-C0F9F0755A17}"/>
                  </a:ext>
                </a:extLst>
              </p:cNvPr>
              <p:cNvSpPr>
                <a:spLocks noRot="1" noChangeAspect="1" noMove="1" noResize="1" noEditPoints="1" noAdjustHandles="1" noChangeArrowheads="1" noChangeShapeType="1" noTextEdit="1"/>
              </p:cNvSpPr>
              <p:nvPr/>
            </p:nvSpPr>
            <p:spPr>
              <a:xfrm>
                <a:off x="6517697" y="3569359"/>
                <a:ext cx="5302927" cy="1178271"/>
              </a:xfrm>
              <a:prstGeom prst="rect">
                <a:avLst/>
              </a:prstGeom>
              <a:blipFill>
                <a:blip r:embed="rId3"/>
                <a:stretch>
                  <a:fillRect t="-98925" b="-148387"/>
                </a:stretch>
              </a:blipFill>
            </p:spPr>
            <p:txBody>
              <a:bodyPr/>
              <a:lstStyle/>
              <a:p>
                <a:r>
                  <a:rPr lang="en-PK">
                    <a:noFill/>
                  </a:rPr>
                  <a:t> </a:t>
                </a:r>
              </a:p>
            </p:txBody>
          </p:sp>
        </mc:Fallback>
      </mc:AlternateContent>
      <p:sp>
        <p:nvSpPr>
          <p:cNvPr id="4" name="TextBox 3">
            <a:extLst>
              <a:ext uri="{FF2B5EF4-FFF2-40B4-BE49-F238E27FC236}">
                <a16:creationId xmlns:a16="http://schemas.microsoft.com/office/drawing/2014/main" id="{DE644956-84ED-8B44-8159-E69EE5E6250B}"/>
              </a:ext>
            </a:extLst>
          </p:cNvPr>
          <p:cNvSpPr txBox="1"/>
          <p:nvPr/>
        </p:nvSpPr>
        <p:spPr>
          <a:xfrm>
            <a:off x="9285805" y="4630505"/>
            <a:ext cx="1589244" cy="526273"/>
          </a:xfrm>
          <a:prstGeom prst="rect">
            <a:avLst/>
          </a:prstGeom>
        </p:spPr>
        <p:txBody>
          <a:bodyPr vert="horz" wrap="none" lIns="121920" tIns="60960" rIns="121920" bIns="60960" rtlCol="0" anchor="ctr">
            <a:normAutofit/>
          </a:bodyPr>
          <a:lstStyle/>
          <a:p>
            <a:pPr defTabSz="609585"/>
            <a:r>
              <a:rPr lang="en-SA" sz="1867" dirty="0">
                <a:solidFill>
                  <a:srgbClr val="FF0000"/>
                </a:solidFill>
                <a:latin typeface="Times New Roman" panose="02020603050405020304" pitchFamily="18" charset="0"/>
                <a:cs typeface="Times New Roman" panose="02020603050405020304" pitchFamily="18" charset="0"/>
              </a:rPr>
              <a:t>Filter/kernel</a:t>
            </a:r>
          </a:p>
        </p:txBody>
      </p:sp>
      <p:cxnSp>
        <p:nvCxnSpPr>
          <p:cNvPr id="9" name="Straight Connector 8">
            <a:extLst>
              <a:ext uri="{FF2B5EF4-FFF2-40B4-BE49-F238E27FC236}">
                <a16:creationId xmlns:a16="http://schemas.microsoft.com/office/drawing/2014/main" id="{396AB4D2-E1ED-1C4F-BF59-489FF5E87694}"/>
              </a:ext>
            </a:extLst>
          </p:cNvPr>
          <p:cNvCxnSpPr/>
          <p:nvPr/>
        </p:nvCxnSpPr>
        <p:spPr>
          <a:xfrm>
            <a:off x="9320889" y="4490867"/>
            <a:ext cx="643223" cy="0"/>
          </a:xfrm>
          <a:prstGeom prst="line">
            <a:avLst/>
          </a:prstGeom>
        </p:spPr>
        <p:style>
          <a:lnRef idx="2">
            <a:schemeClr val="accent5"/>
          </a:lnRef>
          <a:fillRef idx="0">
            <a:schemeClr val="accent5"/>
          </a:fillRef>
          <a:effectRef idx="1">
            <a:schemeClr val="accent5"/>
          </a:effectRef>
          <a:fontRef idx="minor">
            <a:schemeClr val="tx1"/>
          </a:fontRef>
        </p:style>
      </p:cxnSp>
      <p:sp>
        <p:nvSpPr>
          <p:cNvPr id="14" name="Footer Placeholder 13">
            <a:extLst>
              <a:ext uri="{FF2B5EF4-FFF2-40B4-BE49-F238E27FC236}">
                <a16:creationId xmlns:a16="http://schemas.microsoft.com/office/drawing/2014/main" id="{0873768D-4DD1-AF63-A576-3EC6DA301759}"/>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5" name="Slide Number Placeholder 14">
            <a:extLst>
              <a:ext uri="{FF2B5EF4-FFF2-40B4-BE49-F238E27FC236}">
                <a16:creationId xmlns:a16="http://schemas.microsoft.com/office/drawing/2014/main" id="{8D1D25CE-09DC-697D-C6AE-8ACB5B75F8B1}"/>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38</a:t>
            </a:fld>
            <a:endParaRPr lang="en-PK">
              <a:solidFill>
                <a:prstClr val="black">
                  <a:tint val="75000"/>
                </a:prstClr>
              </a:solidFill>
              <a:latin typeface="Calibri"/>
            </a:endParaRPr>
          </a:p>
        </p:txBody>
      </p:sp>
    </p:spTree>
    <p:extLst>
      <p:ext uri="{BB962C8B-B14F-4D97-AF65-F5344CB8AC3E}">
        <p14:creationId xmlns:p14="http://schemas.microsoft.com/office/powerpoint/2010/main" val="293933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9">
            <a:extLst>
              <a:ext uri="{FF2B5EF4-FFF2-40B4-BE49-F238E27FC236}">
                <a16:creationId xmlns:a16="http://schemas.microsoft.com/office/drawing/2014/main" id="{CDB19BB7-E64D-2642-A918-AE24859B384C}"/>
              </a:ext>
            </a:extLst>
          </p:cNvPr>
          <p:cNvPicPr>
            <a:picLocks noChangeAspect="1"/>
          </p:cNvPicPr>
          <p:nvPr/>
        </p:nvPicPr>
        <p:blipFill>
          <a:blip r:embed="rId2"/>
          <a:stretch>
            <a:fillRect/>
          </a:stretch>
        </p:blipFill>
        <p:spPr>
          <a:xfrm>
            <a:off x="718605" y="2102010"/>
            <a:ext cx="2122348" cy="1552165"/>
          </a:xfrm>
          <a:prstGeom prst="rect">
            <a:avLst/>
          </a:prstGeom>
        </p:spPr>
      </p:pic>
      <p:sp>
        <p:nvSpPr>
          <p:cNvPr id="14" name="Content Placeholder 13">
            <a:extLst>
              <a:ext uri="{FF2B5EF4-FFF2-40B4-BE49-F238E27FC236}">
                <a16:creationId xmlns:a16="http://schemas.microsoft.com/office/drawing/2014/main" id="{68CD2024-02C7-644F-8DCA-0AD51EA2E531}"/>
              </a:ext>
            </a:extLst>
          </p:cNvPr>
          <p:cNvSpPr>
            <a:spLocks noGrp="1"/>
          </p:cNvSpPr>
          <p:nvPr>
            <p:ph idx="1"/>
          </p:nvPr>
        </p:nvSpPr>
        <p:spPr>
          <a:xfrm>
            <a:off x="609600" y="1530678"/>
            <a:ext cx="10972800" cy="2432012"/>
          </a:xfrm>
        </p:spPr>
        <p:txBody>
          <a:bodyPr/>
          <a:lstStyle/>
          <a:p>
            <a:r>
              <a:rPr lang="en-US" sz="2667" dirty="0"/>
              <a:t>Filters and convolution</a:t>
            </a:r>
            <a:endParaRPr lang="en-US" dirty="0"/>
          </a:p>
        </p:txBody>
      </p:sp>
      <p:sp>
        <p:nvSpPr>
          <p:cNvPr id="4" name="Title 3">
            <a:extLst>
              <a:ext uri="{FF2B5EF4-FFF2-40B4-BE49-F238E27FC236}">
                <a16:creationId xmlns:a16="http://schemas.microsoft.com/office/drawing/2014/main" id="{5B8F69A3-F25E-D843-84FF-94784C9DE0DB}"/>
              </a:ext>
            </a:extLst>
          </p:cNvPr>
          <p:cNvSpPr>
            <a:spLocks noGrp="1"/>
          </p:cNvSpPr>
          <p:nvPr>
            <p:ph type="title"/>
          </p:nvPr>
        </p:nvSpPr>
        <p:spPr/>
        <p:txBody>
          <a:bodyPr/>
          <a:lstStyle/>
          <a:p>
            <a:r>
              <a:rPr lang="en-US" dirty="0"/>
              <a:t>CNN – Filters </a:t>
            </a:r>
          </a:p>
        </p:txBody>
      </p:sp>
      <p:pic>
        <p:nvPicPr>
          <p:cNvPr id="11" name="Picture 10">
            <a:extLst>
              <a:ext uri="{FF2B5EF4-FFF2-40B4-BE49-F238E27FC236}">
                <a16:creationId xmlns:a16="http://schemas.microsoft.com/office/drawing/2014/main" id="{3798B660-1F73-2445-A02C-FADEE5065CC1}"/>
              </a:ext>
            </a:extLst>
          </p:cNvPr>
          <p:cNvPicPr>
            <a:picLocks noChangeAspect="1"/>
          </p:cNvPicPr>
          <p:nvPr/>
        </p:nvPicPr>
        <p:blipFill>
          <a:blip r:embed="rId3"/>
          <a:stretch>
            <a:fillRect/>
          </a:stretch>
        </p:blipFill>
        <p:spPr>
          <a:xfrm>
            <a:off x="7336916" y="1370081"/>
            <a:ext cx="3524656" cy="1811476"/>
          </a:xfrm>
          <a:prstGeom prst="rect">
            <a:avLst/>
          </a:prstGeom>
        </p:spPr>
      </p:pic>
      <p:grpSp>
        <p:nvGrpSpPr>
          <p:cNvPr id="2" name="Group 1">
            <a:extLst>
              <a:ext uri="{FF2B5EF4-FFF2-40B4-BE49-F238E27FC236}">
                <a16:creationId xmlns:a16="http://schemas.microsoft.com/office/drawing/2014/main" id="{6E8BEA31-4ED7-E948-A00F-E4C51FF7D4E3}"/>
              </a:ext>
            </a:extLst>
          </p:cNvPr>
          <p:cNvGrpSpPr/>
          <p:nvPr/>
        </p:nvGrpSpPr>
        <p:grpSpPr>
          <a:xfrm>
            <a:off x="79523" y="3798389"/>
            <a:ext cx="11907320" cy="2445160"/>
            <a:chOff x="224103" y="3201348"/>
            <a:chExt cx="8930490" cy="1833870"/>
          </a:xfrm>
        </p:grpSpPr>
        <p:pic>
          <p:nvPicPr>
            <p:cNvPr id="10" name="Picture 9">
              <a:extLst>
                <a:ext uri="{FF2B5EF4-FFF2-40B4-BE49-F238E27FC236}">
                  <a16:creationId xmlns:a16="http://schemas.microsoft.com/office/drawing/2014/main" id="{D9739705-E0BE-F740-BB5B-0C4EABEC12B5}"/>
                </a:ext>
              </a:extLst>
            </p:cNvPr>
            <p:cNvPicPr>
              <a:picLocks noChangeAspect="1"/>
            </p:cNvPicPr>
            <p:nvPr/>
          </p:nvPicPr>
          <p:blipFill>
            <a:blip r:embed="rId4"/>
            <a:stretch>
              <a:fillRect/>
            </a:stretch>
          </p:blipFill>
          <p:spPr>
            <a:xfrm>
              <a:off x="224103" y="3955218"/>
              <a:ext cx="1080000" cy="1080000"/>
            </a:xfrm>
            <a:prstGeom prst="rect">
              <a:avLst/>
            </a:prstGeom>
          </p:spPr>
        </p:pic>
        <p:pic>
          <p:nvPicPr>
            <p:cNvPr id="12" name="Picture 11">
              <a:extLst>
                <a:ext uri="{FF2B5EF4-FFF2-40B4-BE49-F238E27FC236}">
                  <a16:creationId xmlns:a16="http://schemas.microsoft.com/office/drawing/2014/main" id="{56979FA3-4DDF-C24A-AE14-8E2B1D0B892B}"/>
                </a:ext>
              </a:extLst>
            </p:cNvPr>
            <p:cNvPicPr>
              <a:picLocks noChangeAspect="1"/>
            </p:cNvPicPr>
            <p:nvPr/>
          </p:nvPicPr>
          <p:blipFill>
            <a:blip r:embed="rId5"/>
            <a:stretch>
              <a:fillRect/>
            </a:stretch>
          </p:blipFill>
          <p:spPr>
            <a:xfrm>
              <a:off x="1761801" y="3955218"/>
              <a:ext cx="1080000" cy="1080000"/>
            </a:xfrm>
            <a:prstGeom prst="rect">
              <a:avLst/>
            </a:prstGeom>
          </p:spPr>
        </p:pic>
        <p:pic>
          <p:nvPicPr>
            <p:cNvPr id="13" name="Picture 12">
              <a:extLst>
                <a:ext uri="{FF2B5EF4-FFF2-40B4-BE49-F238E27FC236}">
                  <a16:creationId xmlns:a16="http://schemas.microsoft.com/office/drawing/2014/main" id="{6B8612A3-6D29-1F4C-88F3-F695EE36F0B7}"/>
                </a:ext>
              </a:extLst>
            </p:cNvPr>
            <p:cNvPicPr>
              <a:picLocks noChangeAspect="1"/>
            </p:cNvPicPr>
            <p:nvPr/>
          </p:nvPicPr>
          <p:blipFill>
            <a:blip r:embed="rId6"/>
            <a:stretch>
              <a:fillRect/>
            </a:stretch>
          </p:blipFill>
          <p:spPr>
            <a:xfrm>
              <a:off x="3299499" y="3955218"/>
              <a:ext cx="1080000" cy="1080000"/>
            </a:xfrm>
            <a:prstGeom prst="rect">
              <a:avLst/>
            </a:prstGeom>
          </p:spPr>
        </p:pic>
        <p:pic>
          <p:nvPicPr>
            <p:cNvPr id="15" name="Picture 14">
              <a:extLst>
                <a:ext uri="{FF2B5EF4-FFF2-40B4-BE49-F238E27FC236}">
                  <a16:creationId xmlns:a16="http://schemas.microsoft.com/office/drawing/2014/main" id="{8EE57BF3-2120-2344-97B6-874FC12EFF07}"/>
                </a:ext>
              </a:extLst>
            </p:cNvPr>
            <p:cNvPicPr>
              <a:picLocks noChangeAspect="1"/>
            </p:cNvPicPr>
            <p:nvPr/>
          </p:nvPicPr>
          <p:blipFill>
            <a:blip r:embed="rId7"/>
            <a:stretch>
              <a:fillRect/>
            </a:stretch>
          </p:blipFill>
          <p:spPr>
            <a:xfrm>
              <a:off x="4837197" y="3955218"/>
              <a:ext cx="1080000" cy="10800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B57102C-E43B-5942-8590-254C6A3F036E}"/>
                    </a:ext>
                  </a:extLst>
                </p:cNvPr>
                <p:cNvSpPr txBox="1"/>
                <p:nvPr/>
              </p:nvSpPr>
              <p:spPr>
                <a:xfrm>
                  <a:off x="1595285" y="3201348"/>
                  <a:ext cx="1404000" cy="569339"/>
                </a:xfrm>
                <a:prstGeom prst="rect">
                  <a:avLst/>
                </a:prstGeom>
                <a:noFill/>
              </p:spPr>
              <p:txBody>
                <a:bodyPr wrap="square" lIns="0" tIns="0" rIns="0" bIns="0" rtlCol="0">
                  <a:spAutoFit/>
                </a:bodyPr>
                <a:lstStyle/>
                <a:p>
                  <a:pPr defTabSz="609585"/>
                  <a14:m>
                    <m:oMathPara xmlns:m="http://schemas.openxmlformats.org/officeDocument/2006/math">
                      <m:oMathParaPr>
                        <m:jc m:val="centerGroup"/>
                      </m:oMathParaPr>
                      <m:oMath xmlns:m="http://schemas.openxmlformats.org/officeDocument/2006/math">
                        <m:d>
                          <m:dPr>
                            <m:begChr m:val="["/>
                            <m:endChr m:val="]"/>
                            <m:ctrlPr>
                              <a:rPr lang="en-US" sz="1867" i="1">
                                <a:solidFill>
                                  <a:prstClr val="black"/>
                                </a:solidFill>
                                <a:latin typeface="Cambria Math" panose="02040503050406030204" pitchFamily="18" charset="0"/>
                              </a:rPr>
                            </m:ctrlPr>
                          </m:dPr>
                          <m:e>
                            <m:m>
                              <m:mPr>
                                <m:mcs>
                                  <m:mc>
                                    <m:mcPr>
                                      <m:count m:val="3"/>
                                      <m:mcJc m:val="center"/>
                                    </m:mcPr>
                                  </m:mc>
                                </m:mcs>
                                <m:ctrlPr>
                                  <a:rPr lang="en-US" sz="1867" i="1">
                                    <a:solidFill>
                                      <a:prstClr val="black"/>
                                    </a:solidFill>
                                    <a:latin typeface="Cambria Math" panose="02040503050406030204" pitchFamily="18" charset="0"/>
                                  </a:rPr>
                                </m:ctrlPr>
                              </m:mPr>
                              <m:mr>
                                <m:e>
                                  <m:r>
                                    <m:rPr>
                                      <m:brk m:alnAt="7"/>
                                    </m:rP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0</m:t>
                                  </m:r>
                                </m:e>
                                <m:e>
                                  <m:r>
                                    <a:rPr lang="en-US" sz="1867" i="1">
                                      <a:solidFill>
                                        <a:prstClr val="black"/>
                                      </a:solidFill>
                                      <a:latin typeface="Cambria Math" panose="02040503050406030204" pitchFamily="18" charset="0"/>
                                    </a:rPr>
                                    <m:t>−1</m:t>
                                  </m:r>
                                </m:e>
                              </m:mr>
                              <m:mr>
                                <m:e>
                                  <m:r>
                                    <a:rPr lang="en-US" sz="1867" i="1">
                                      <a:solidFill>
                                        <a:prstClr val="black"/>
                                      </a:solidFill>
                                      <a:latin typeface="Cambria Math" panose="02040503050406030204" pitchFamily="18" charset="0"/>
                                    </a:rPr>
                                    <m:t>0</m:t>
                                  </m:r>
                                </m:e>
                                <m:e>
                                  <m:r>
                                    <a:rPr lang="en-US" sz="1867" i="1">
                                      <a:solidFill>
                                        <a:prstClr val="black"/>
                                      </a:solidFill>
                                      <a:latin typeface="Cambria Math" panose="02040503050406030204" pitchFamily="18" charset="0"/>
                                    </a:rPr>
                                    <m:t>0</m:t>
                                  </m:r>
                                </m:e>
                                <m:e>
                                  <m:r>
                                    <a:rPr lang="en-US" sz="1867" i="1">
                                      <a:solidFill>
                                        <a:prstClr val="black"/>
                                      </a:solidFill>
                                      <a:latin typeface="Cambria Math" panose="02040503050406030204" pitchFamily="18" charset="0"/>
                                    </a:rPr>
                                    <m:t>0</m:t>
                                  </m:r>
                                </m:e>
                              </m:mr>
                              <m:mr>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0</m:t>
                                  </m:r>
                                </m:e>
                                <m:e>
                                  <m:r>
                                    <a:rPr lang="en-US" sz="1867" i="1">
                                      <a:solidFill>
                                        <a:prstClr val="black"/>
                                      </a:solidFill>
                                      <a:latin typeface="Cambria Math" panose="02040503050406030204" pitchFamily="18" charset="0"/>
                                    </a:rPr>
                                    <m:t>1</m:t>
                                  </m:r>
                                </m:e>
                              </m:mr>
                            </m:m>
                          </m:e>
                        </m:d>
                      </m:oMath>
                    </m:oMathPara>
                  </a14:m>
                  <a:endParaRPr lang="en-US" sz="1867" dirty="0">
                    <a:solidFill>
                      <a:prstClr val="black"/>
                    </a:solidFill>
                    <a:latin typeface="Calibri"/>
                  </a:endParaRPr>
                </a:p>
              </p:txBody>
            </p:sp>
          </mc:Choice>
          <mc:Fallback xmlns="">
            <p:sp>
              <p:nvSpPr>
                <p:cNvPr id="21" name="TextBox 20">
                  <a:extLst>
                    <a:ext uri="{FF2B5EF4-FFF2-40B4-BE49-F238E27FC236}">
                      <a16:creationId xmlns:a16="http://schemas.microsoft.com/office/drawing/2014/main" id="{6B57102C-E43B-5942-8590-254C6A3F036E}"/>
                    </a:ext>
                  </a:extLst>
                </p:cNvPr>
                <p:cNvSpPr txBox="1">
                  <a:spLocks noRot="1" noChangeAspect="1" noMove="1" noResize="1" noEditPoints="1" noAdjustHandles="1" noChangeArrowheads="1" noChangeShapeType="1" noTextEdit="1"/>
                </p:cNvSpPr>
                <p:nvPr/>
              </p:nvSpPr>
              <p:spPr>
                <a:xfrm>
                  <a:off x="1595285" y="3201348"/>
                  <a:ext cx="1404000" cy="569339"/>
                </a:xfrm>
                <a:prstGeom prst="rect">
                  <a:avLst/>
                </a:prstGeom>
                <a:blipFill>
                  <a:blip r:embed="rId8"/>
                  <a:stretch>
                    <a:fillRect t="-3279" b="-8197"/>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2DB0E9-4B6E-8D4F-8C38-AC1DE7FB61C8}"/>
                    </a:ext>
                  </a:extLst>
                </p:cNvPr>
                <p:cNvSpPr txBox="1"/>
                <p:nvPr/>
              </p:nvSpPr>
              <p:spPr>
                <a:xfrm>
                  <a:off x="3134112" y="3201348"/>
                  <a:ext cx="1404000" cy="569339"/>
                </a:xfrm>
                <a:prstGeom prst="rect">
                  <a:avLst/>
                </a:prstGeom>
                <a:noFill/>
              </p:spPr>
              <p:txBody>
                <a:bodyPr wrap="square" lIns="0" tIns="0" rIns="0" bIns="0" rtlCol="0">
                  <a:spAutoFit/>
                </a:bodyPr>
                <a:lstStyle/>
                <a:p>
                  <a:pPr defTabSz="609585"/>
                  <a14:m>
                    <m:oMathPara xmlns:m="http://schemas.openxmlformats.org/officeDocument/2006/math">
                      <m:oMathParaPr>
                        <m:jc m:val="centerGroup"/>
                      </m:oMathParaPr>
                      <m:oMath xmlns:m="http://schemas.openxmlformats.org/officeDocument/2006/math">
                        <m:d>
                          <m:dPr>
                            <m:begChr m:val="["/>
                            <m:endChr m:val="]"/>
                            <m:ctrlPr>
                              <a:rPr lang="en-US" sz="1867" i="1">
                                <a:solidFill>
                                  <a:prstClr val="black"/>
                                </a:solidFill>
                                <a:latin typeface="Cambria Math" panose="02040503050406030204" pitchFamily="18" charset="0"/>
                              </a:rPr>
                            </m:ctrlPr>
                          </m:dPr>
                          <m:e>
                            <m:m>
                              <m:mPr>
                                <m:mcs>
                                  <m:mc>
                                    <m:mcPr>
                                      <m:count m:val="3"/>
                                      <m:mcJc m:val="center"/>
                                    </m:mcPr>
                                  </m:mc>
                                </m:mcs>
                                <m:ctrlPr>
                                  <a:rPr lang="en-US" sz="1867" i="1">
                                    <a:solidFill>
                                      <a:prstClr val="black"/>
                                    </a:solidFill>
                                    <a:latin typeface="Cambria Math" panose="02040503050406030204" pitchFamily="18" charset="0"/>
                                  </a:rPr>
                                </m:ctrlPr>
                              </m:mPr>
                              <m:mr>
                                <m:e>
                                  <m:r>
                                    <m:rPr>
                                      <m:brk m:alnAt="7"/>
                                    </m:rPr>
                                    <a:rPr lang="en-US" sz="1867" i="1">
                                      <a:solidFill>
                                        <a:prstClr val="black"/>
                                      </a:solidFill>
                                      <a:latin typeface="Cambria Math" panose="02040503050406030204" pitchFamily="18" charset="0"/>
                                    </a:rPr>
                                    <m:t>0</m:t>
                                  </m:r>
                                </m:e>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0</m:t>
                                  </m:r>
                                </m:e>
                              </m:mr>
                              <m:mr>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−4</m:t>
                                  </m:r>
                                </m:e>
                                <m:e>
                                  <m:r>
                                    <a:rPr lang="en-US" sz="1867" i="1">
                                      <a:solidFill>
                                        <a:prstClr val="black"/>
                                      </a:solidFill>
                                      <a:latin typeface="Cambria Math" panose="02040503050406030204" pitchFamily="18" charset="0"/>
                                    </a:rPr>
                                    <m:t>1</m:t>
                                  </m:r>
                                </m:e>
                              </m:mr>
                              <m:mr>
                                <m:e>
                                  <m:r>
                                    <a:rPr lang="en-US" sz="1867" i="1">
                                      <a:solidFill>
                                        <a:prstClr val="black"/>
                                      </a:solidFill>
                                      <a:latin typeface="Cambria Math" panose="02040503050406030204" pitchFamily="18" charset="0"/>
                                    </a:rPr>
                                    <m:t>0</m:t>
                                  </m:r>
                                </m:e>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0</m:t>
                                  </m:r>
                                </m:e>
                              </m:mr>
                            </m:m>
                          </m:e>
                        </m:d>
                      </m:oMath>
                    </m:oMathPara>
                  </a14:m>
                  <a:endParaRPr lang="en-US" sz="1867" dirty="0">
                    <a:solidFill>
                      <a:prstClr val="black"/>
                    </a:solidFill>
                    <a:latin typeface="Calibri"/>
                  </a:endParaRPr>
                </a:p>
              </p:txBody>
            </p:sp>
          </mc:Choice>
          <mc:Fallback xmlns="">
            <p:sp>
              <p:nvSpPr>
                <p:cNvPr id="22" name="TextBox 21">
                  <a:extLst>
                    <a:ext uri="{FF2B5EF4-FFF2-40B4-BE49-F238E27FC236}">
                      <a16:creationId xmlns:a16="http://schemas.microsoft.com/office/drawing/2014/main" id="{B42DB0E9-4B6E-8D4F-8C38-AC1DE7FB61C8}"/>
                    </a:ext>
                  </a:extLst>
                </p:cNvPr>
                <p:cNvSpPr txBox="1">
                  <a:spLocks noRot="1" noChangeAspect="1" noMove="1" noResize="1" noEditPoints="1" noAdjustHandles="1" noChangeArrowheads="1" noChangeShapeType="1" noTextEdit="1"/>
                </p:cNvSpPr>
                <p:nvPr/>
              </p:nvSpPr>
              <p:spPr>
                <a:xfrm>
                  <a:off x="3134112" y="3201348"/>
                  <a:ext cx="1404000" cy="569339"/>
                </a:xfrm>
                <a:prstGeom prst="rect">
                  <a:avLst/>
                </a:prstGeom>
                <a:blipFill>
                  <a:blip r:embed="rId9"/>
                  <a:stretch>
                    <a:fillRect t="-3279" b="-8197"/>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1AD762C-7987-8140-A132-03063CAE95AA}"/>
                    </a:ext>
                  </a:extLst>
                </p:cNvPr>
                <p:cNvSpPr txBox="1"/>
                <p:nvPr/>
              </p:nvSpPr>
              <p:spPr>
                <a:xfrm>
                  <a:off x="4672939" y="3201348"/>
                  <a:ext cx="1404000" cy="567944"/>
                </a:xfrm>
                <a:prstGeom prst="rect">
                  <a:avLst/>
                </a:prstGeom>
                <a:noFill/>
              </p:spPr>
              <p:txBody>
                <a:bodyPr wrap="square" lIns="0" tIns="0" rIns="0" bIns="0" rtlCol="0">
                  <a:spAutoFit/>
                </a:bodyPr>
                <a:lstStyle/>
                <a:p>
                  <a:pPr defTabSz="609585"/>
                  <a14:m>
                    <m:oMathPara xmlns:m="http://schemas.openxmlformats.org/officeDocument/2006/math">
                      <m:oMathParaPr>
                        <m:jc m:val="centerGroup"/>
                      </m:oMathParaPr>
                      <m:oMath xmlns:m="http://schemas.openxmlformats.org/officeDocument/2006/math">
                        <m:d>
                          <m:dPr>
                            <m:begChr m:val="["/>
                            <m:endChr m:val="]"/>
                            <m:ctrlPr>
                              <a:rPr lang="en-US" sz="1867" i="1">
                                <a:solidFill>
                                  <a:prstClr val="black"/>
                                </a:solidFill>
                                <a:latin typeface="Cambria Math" panose="02040503050406030204" pitchFamily="18" charset="0"/>
                              </a:rPr>
                            </m:ctrlPr>
                          </m:dPr>
                          <m:e>
                            <m:m>
                              <m:mPr>
                                <m:mcs>
                                  <m:mc>
                                    <m:mcPr>
                                      <m:count m:val="3"/>
                                      <m:mcJc m:val="center"/>
                                    </m:mcPr>
                                  </m:mc>
                                </m:mcs>
                                <m:ctrlPr>
                                  <a:rPr lang="en-US" sz="1867" i="1">
                                    <a:solidFill>
                                      <a:prstClr val="black"/>
                                    </a:solidFill>
                                    <a:latin typeface="Cambria Math" panose="02040503050406030204" pitchFamily="18" charset="0"/>
                                  </a:rPr>
                                </m:ctrlPr>
                              </m:mPr>
                              <m:mr>
                                <m:e>
                                  <m:r>
                                    <m:rPr>
                                      <m:brk m:alnAt="7"/>
                                    </m:rPr>
                                    <a:rPr lang="en-US" sz="1867" i="1">
                                      <a:solidFill>
                                        <a:prstClr val="black"/>
                                      </a:solidFill>
                                      <a:latin typeface="Cambria Math" panose="02040503050406030204" pitchFamily="18" charset="0"/>
                                    </a:rPr>
                                    <m:t>−</m:t>
                                  </m:r>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−1</m:t>
                                  </m:r>
                                </m:e>
                              </m:mr>
                              <m:mr>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8</m:t>
                                  </m:r>
                                </m:e>
                                <m:e>
                                  <m:r>
                                    <a:rPr lang="en-US" sz="1867" i="1">
                                      <a:solidFill>
                                        <a:prstClr val="black"/>
                                      </a:solidFill>
                                      <a:latin typeface="Cambria Math" panose="02040503050406030204" pitchFamily="18" charset="0"/>
                                    </a:rPr>
                                    <m:t>−1</m:t>
                                  </m:r>
                                </m:e>
                              </m:mr>
                              <m:mr>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−1</m:t>
                                  </m:r>
                                </m:e>
                              </m:mr>
                            </m:m>
                          </m:e>
                        </m:d>
                      </m:oMath>
                    </m:oMathPara>
                  </a14:m>
                  <a:endParaRPr lang="en-US" sz="1867" dirty="0">
                    <a:solidFill>
                      <a:prstClr val="black"/>
                    </a:solidFill>
                    <a:latin typeface="Calibri"/>
                  </a:endParaRPr>
                </a:p>
              </p:txBody>
            </p:sp>
          </mc:Choice>
          <mc:Fallback xmlns="">
            <p:sp>
              <p:nvSpPr>
                <p:cNvPr id="23" name="TextBox 22">
                  <a:extLst>
                    <a:ext uri="{FF2B5EF4-FFF2-40B4-BE49-F238E27FC236}">
                      <a16:creationId xmlns:a16="http://schemas.microsoft.com/office/drawing/2014/main" id="{31AD762C-7987-8140-A132-03063CAE95AA}"/>
                    </a:ext>
                  </a:extLst>
                </p:cNvPr>
                <p:cNvSpPr txBox="1">
                  <a:spLocks noRot="1" noChangeAspect="1" noMove="1" noResize="1" noEditPoints="1" noAdjustHandles="1" noChangeArrowheads="1" noChangeShapeType="1" noTextEdit="1"/>
                </p:cNvSpPr>
                <p:nvPr/>
              </p:nvSpPr>
              <p:spPr>
                <a:xfrm>
                  <a:off x="4672939" y="3201348"/>
                  <a:ext cx="1404000" cy="567944"/>
                </a:xfrm>
                <a:prstGeom prst="rect">
                  <a:avLst/>
                </a:prstGeom>
                <a:blipFill>
                  <a:blip r:embed="rId10"/>
                  <a:stretch>
                    <a:fillRect t="-3333" b="-10000"/>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488F82-3BBC-F34B-A1CD-66F136A5BBE8}"/>
                    </a:ext>
                  </a:extLst>
                </p:cNvPr>
                <p:cNvSpPr txBox="1"/>
                <p:nvPr/>
              </p:nvSpPr>
              <p:spPr>
                <a:xfrm>
                  <a:off x="6211766" y="3201348"/>
                  <a:ext cx="1404000" cy="569339"/>
                </a:xfrm>
                <a:prstGeom prst="rect">
                  <a:avLst/>
                </a:prstGeom>
                <a:noFill/>
              </p:spPr>
              <p:txBody>
                <a:bodyPr wrap="square" lIns="0" tIns="0" rIns="0" bIns="0" rtlCol="0">
                  <a:spAutoFit/>
                </a:bodyPr>
                <a:lstStyle/>
                <a:p>
                  <a:pPr defTabSz="609585"/>
                  <a14:m>
                    <m:oMathPara xmlns:m="http://schemas.openxmlformats.org/officeDocument/2006/math">
                      <m:oMathParaPr>
                        <m:jc m:val="centerGroup"/>
                      </m:oMathParaPr>
                      <m:oMath xmlns:m="http://schemas.openxmlformats.org/officeDocument/2006/math">
                        <m:d>
                          <m:dPr>
                            <m:begChr m:val="["/>
                            <m:endChr m:val="]"/>
                            <m:ctrlPr>
                              <a:rPr lang="en-US" sz="1867" i="1">
                                <a:solidFill>
                                  <a:prstClr val="black"/>
                                </a:solidFill>
                                <a:latin typeface="Cambria Math" panose="02040503050406030204" pitchFamily="18" charset="0"/>
                              </a:rPr>
                            </m:ctrlPr>
                          </m:dPr>
                          <m:e>
                            <m:m>
                              <m:mPr>
                                <m:mcs>
                                  <m:mc>
                                    <m:mcPr>
                                      <m:count m:val="3"/>
                                      <m:mcJc m:val="center"/>
                                    </m:mcPr>
                                  </m:mc>
                                </m:mcs>
                                <m:ctrlPr>
                                  <a:rPr lang="en-US" sz="1867" i="1">
                                    <a:solidFill>
                                      <a:prstClr val="black"/>
                                    </a:solidFill>
                                    <a:latin typeface="Cambria Math" panose="02040503050406030204" pitchFamily="18" charset="0"/>
                                  </a:rPr>
                                </m:ctrlPr>
                              </m:mPr>
                              <m:mr>
                                <m:e>
                                  <m:r>
                                    <m:rPr>
                                      <m:brk m:alnAt="7"/>
                                    </m:rPr>
                                    <a:rPr lang="en-US" sz="1867" i="1">
                                      <a:solidFill>
                                        <a:prstClr val="black"/>
                                      </a:solidFill>
                                      <a:latin typeface="Cambria Math" panose="02040503050406030204" pitchFamily="18" charset="0"/>
                                    </a:rPr>
                                    <m:t>0</m:t>
                                  </m:r>
                                </m:e>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0</m:t>
                                  </m:r>
                                </m:e>
                              </m:mr>
                              <m:mr>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5</m:t>
                                  </m:r>
                                </m:e>
                                <m:e>
                                  <m:r>
                                    <a:rPr lang="en-US" sz="1867" i="1">
                                      <a:solidFill>
                                        <a:prstClr val="black"/>
                                      </a:solidFill>
                                      <a:latin typeface="Cambria Math" panose="02040503050406030204" pitchFamily="18" charset="0"/>
                                    </a:rPr>
                                    <m:t>−1</m:t>
                                  </m:r>
                                </m:e>
                              </m:mr>
                              <m:mr>
                                <m:e>
                                  <m:r>
                                    <a:rPr lang="en-US" sz="1867" i="1">
                                      <a:solidFill>
                                        <a:prstClr val="black"/>
                                      </a:solidFill>
                                      <a:latin typeface="Cambria Math" panose="02040503050406030204" pitchFamily="18" charset="0"/>
                                    </a:rPr>
                                    <m:t>0</m:t>
                                  </m:r>
                                </m:e>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0</m:t>
                                  </m:r>
                                </m:e>
                              </m:mr>
                            </m:m>
                          </m:e>
                        </m:d>
                      </m:oMath>
                    </m:oMathPara>
                  </a14:m>
                  <a:endParaRPr lang="en-US" sz="1867" dirty="0">
                    <a:solidFill>
                      <a:prstClr val="black"/>
                    </a:solidFill>
                    <a:latin typeface="Calibri"/>
                  </a:endParaRPr>
                </a:p>
              </p:txBody>
            </p:sp>
          </mc:Choice>
          <mc:Fallback xmlns="">
            <p:sp>
              <p:nvSpPr>
                <p:cNvPr id="24" name="TextBox 23">
                  <a:extLst>
                    <a:ext uri="{FF2B5EF4-FFF2-40B4-BE49-F238E27FC236}">
                      <a16:creationId xmlns:a16="http://schemas.microsoft.com/office/drawing/2014/main" id="{0A488F82-3BBC-F34B-A1CD-66F136A5BBE8}"/>
                    </a:ext>
                  </a:extLst>
                </p:cNvPr>
                <p:cNvSpPr txBox="1">
                  <a:spLocks noRot="1" noChangeAspect="1" noMove="1" noResize="1" noEditPoints="1" noAdjustHandles="1" noChangeArrowheads="1" noChangeShapeType="1" noTextEdit="1"/>
                </p:cNvSpPr>
                <p:nvPr/>
              </p:nvSpPr>
              <p:spPr>
                <a:xfrm>
                  <a:off x="6211766" y="3201348"/>
                  <a:ext cx="1404000" cy="569339"/>
                </a:xfrm>
                <a:prstGeom prst="rect">
                  <a:avLst/>
                </a:prstGeom>
                <a:blipFill>
                  <a:blip r:embed="rId11"/>
                  <a:stretch>
                    <a:fillRect t="-3279" b="-8197"/>
                  </a:stretch>
                </a:blipFill>
              </p:spPr>
              <p:txBody>
                <a:bodyPr/>
                <a:lstStyle/>
                <a:p>
                  <a:r>
                    <a:rPr lang="en-PK">
                      <a:noFill/>
                    </a:rPr>
                    <a:t> </a:t>
                  </a:r>
                </a:p>
              </p:txBody>
            </p:sp>
          </mc:Fallback>
        </mc:AlternateContent>
        <p:pic>
          <p:nvPicPr>
            <p:cNvPr id="25" name="Picture 24">
              <a:extLst>
                <a:ext uri="{FF2B5EF4-FFF2-40B4-BE49-F238E27FC236}">
                  <a16:creationId xmlns:a16="http://schemas.microsoft.com/office/drawing/2014/main" id="{D1EDF61E-439E-8D46-A407-F336F318B9D5}"/>
                </a:ext>
              </a:extLst>
            </p:cNvPr>
            <p:cNvPicPr>
              <a:picLocks noChangeAspect="1"/>
            </p:cNvPicPr>
            <p:nvPr/>
          </p:nvPicPr>
          <p:blipFill>
            <a:blip r:embed="rId12"/>
            <a:stretch>
              <a:fillRect/>
            </a:stretch>
          </p:blipFill>
          <p:spPr>
            <a:xfrm>
              <a:off x="6374895" y="3955218"/>
              <a:ext cx="1080000" cy="1080000"/>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6C01BCF-6A6F-AA49-A73F-40B7DA1DF3F3}"/>
                    </a:ext>
                  </a:extLst>
                </p:cNvPr>
                <p:cNvSpPr txBox="1"/>
                <p:nvPr/>
              </p:nvSpPr>
              <p:spPr>
                <a:xfrm>
                  <a:off x="7750593" y="3215714"/>
                  <a:ext cx="1404000" cy="567944"/>
                </a:xfrm>
                <a:prstGeom prst="rect">
                  <a:avLst/>
                </a:prstGeom>
                <a:noFill/>
              </p:spPr>
              <p:txBody>
                <a:bodyPr wrap="square" lIns="0" tIns="0" rIns="0" bIns="0" rtlCol="0">
                  <a:spAutoFit/>
                </a:bodyPr>
                <a:lstStyle/>
                <a:p>
                  <a:pPr defTabSz="609585"/>
                  <a14:m>
                    <m:oMathPara xmlns:m="http://schemas.openxmlformats.org/officeDocument/2006/math">
                      <m:oMathParaPr>
                        <m:jc m:val="centerGroup"/>
                      </m:oMathParaPr>
                      <m:oMath xmlns:m="http://schemas.openxmlformats.org/officeDocument/2006/math">
                        <m:f>
                          <m:fPr>
                            <m:ctrlPr>
                              <a:rPr lang="en-US" sz="1867" i="1">
                                <a:solidFill>
                                  <a:prstClr val="black"/>
                                </a:solidFill>
                                <a:latin typeface="Cambria Math" panose="02040503050406030204" pitchFamily="18" charset="0"/>
                              </a:rPr>
                            </m:ctrlPr>
                          </m:fPr>
                          <m:num>
                            <m:r>
                              <a:rPr lang="en-US" sz="1867" i="1">
                                <a:solidFill>
                                  <a:prstClr val="black"/>
                                </a:solidFill>
                                <a:latin typeface="Cambria Math" panose="02040503050406030204" pitchFamily="18" charset="0"/>
                              </a:rPr>
                              <m:t>1</m:t>
                            </m:r>
                          </m:num>
                          <m:den>
                            <m:r>
                              <a:rPr lang="en-US" sz="1867" i="1">
                                <a:solidFill>
                                  <a:prstClr val="black"/>
                                </a:solidFill>
                                <a:latin typeface="Cambria Math" panose="02040503050406030204" pitchFamily="18" charset="0"/>
                              </a:rPr>
                              <m:t>16</m:t>
                            </m:r>
                          </m:den>
                        </m:f>
                        <m:d>
                          <m:dPr>
                            <m:begChr m:val="["/>
                            <m:endChr m:val="]"/>
                            <m:ctrlPr>
                              <a:rPr lang="en-US" sz="1867" i="1">
                                <a:solidFill>
                                  <a:prstClr val="black"/>
                                </a:solidFill>
                                <a:latin typeface="Cambria Math" panose="02040503050406030204" pitchFamily="18" charset="0"/>
                              </a:rPr>
                            </m:ctrlPr>
                          </m:dPr>
                          <m:e>
                            <m:m>
                              <m:mPr>
                                <m:mcs>
                                  <m:mc>
                                    <m:mcPr>
                                      <m:count m:val="3"/>
                                      <m:mcJc m:val="center"/>
                                    </m:mcPr>
                                  </m:mc>
                                </m:mcs>
                                <m:ctrlPr>
                                  <a:rPr lang="en-US" sz="1867" i="1">
                                    <a:solidFill>
                                      <a:prstClr val="black"/>
                                    </a:solidFill>
                                    <a:latin typeface="Cambria Math" panose="02040503050406030204" pitchFamily="18" charset="0"/>
                                  </a:rPr>
                                </m:ctrlPr>
                              </m:mPr>
                              <m:mr>
                                <m:e>
                                  <m:r>
                                    <m:rPr>
                                      <m:brk m:alnAt="7"/>
                                    </m:rP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2</m:t>
                                  </m:r>
                                </m:e>
                                <m:e>
                                  <m:r>
                                    <a:rPr lang="en-US" sz="1867" i="1">
                                      <a:solidFill>
                                        <a:prstClr val="black"/>
                                      </a:solidFill>
                                      <a:latin typeface="Cambria Math" panose="02040503050406030204" pitchFamily="18" charset="0"/>
                                    </a:rPr>
                                    <m:t>1</m:t>
                                  </m:r>
                                </m:e>
                              </m:mr>
                              <m:mr>
                                <m:e>
                                  <m:r>
                                    <a:rPr lang="en-US" sz="1867" i="1">
                                      <a:solidFill>
                                        <a:prstClr val="black"/>
                                      </a:solidFill>
                                      <a:latin typeface="Cambria Math" panose="02040503050406030204" pitchFamily="18" charset="0"/>
                                    </a:rPr>
                                    <m:t>2</m:t>
                                  </m:r>
                                </m:e>
                                <m:e>
                                  <m:r>
                                    <a:rPr lang="en-US" sz="1867" i="1">
                                      <a:solidFill>
                                        <a:prstClr val="black"/>
                                      </a:solidFill>
                                      <a:latin typeface="Cambria Math" panose="02040503050406030204" pitchFamily="18" charset="0"/>
                                    </a:rPr>
                                    <m:t>4</m:t>
                                  </m:r>
                                </m:e>
                                <m:e>
                                  <m:r>
                                    <a:rPr lang="en-US" sz="1867" i="1">
                                      <a:solidFill>
                                        <a:prstClr val="black"/>
                                      </a:solidFill>
                                      <a:latin typeface="Cambria Math" panose="02040503050406030204" pitchFamily="18" charset="0"/>
                                    </a:rPr>
                                    <m:t>2</m:t>
                                  </m:r>
                                </m:e>
                              </m:mr>
                              <m:mr>
                                <m:e>
                                  <m:r>
                                    <a:rPr lang="en-US" sz="1867" i="1">
                                      <a:solidFill>
                                        <a:prstClr val="black"/>
                                      </a:solidFill>
                                      <a:latin typeface="Cambria Math" panose="02040503050406030204" pitchFamily="18" charset="0"/>
                                    </a:rPr>
                                    <m:t>1</m:t>
                                  </m:r>
                                </m:e>
                                <m:e>
                                  <m:r>
                                    <a:rPr lang="en-US" sz="1867" i="1">
                                      <a:solidFill>
                                        <a:prstClr val="black"/>
                                      </a:solidFill>
                                      <a:latin typeface="Cambria Math" panose="02040503050406030204" pitchFamily="18" charset="0"/>
                                    </a:rPr>
                                    <m:t>2</m:t>
                                  </m:r>
                                </m:e>
                                <m:e>
                                  <m:r>
                                    <a:rPr lang="en-US" sz="1867" i="1">
                                      <a:solidFill>
                                        <a:prstClr val="black"/>
                                      </a:solidFill>
                                      <a:latin typeface="Cambria Math" panose="02040503050406030204" pitchFamily="18" charset="0"/>
                                    </a:rPr>
                                    <m:t>1</m:t>
                                  </m:r>
                                </m:e>
                              </m:mr>
                            </m:m>
                          </m:e>
                        </m:d>
                      </m:oMath>
                    </m:oMathPara>
                  </a14:m>
                  <a:endParaRPr lang="en-US" sz="1867" dirty="0">
                    <a:solidFill>
                      <a:prstClr val="black"/>
                    </a:solidFill>
                    <a:latin typeface="Calibri"/>
                  </a:endParaRPr>
                </a:p>
              </p:txBody>
            </p:sp>
          </mc:Choice>
          <mc:Fallback xmlns="">
            <p:sp>
              <p:nvSpPr>
                <p:cNvPr id="26" name="TextBox 25">
                  <a:extLst>
                    <a:ext uri="{FF2B5EF4-FFF2-40B4-BE49-F238E27FC236}">
                      <a16:creationId xmlns:a16="http://schemas.microsoft.com/office/drawing/2014/main" id="{56C01BCF-6A6F-AA49-A73F-40B7DA1DF3F3}"/>
                    </a:ext>
                  </a:extLst>
                </p:cNvPr>
                <p:cNvSpPr txBox="1">
                  <a:spLocks noRot="1" noChangeAspect="1" noMove="1" noResize="1" noEditPoints="1" noAdjustHandles="1" noChangeArrowheads="1" noChangeShapeType="1" noTextEdit="1"/>
                </p:cNvSpPr>
                <p:nvPr/>
              </p:nvSpPr>
              <p:spPr>
                <a:xfrm>
                  <a:off x="7750593" y="3215714"/>
                  <a:ext cx="1404000" cy="567944"/>
                </a:xfrm>
                <a:prstGeom prst="rect">
                  <a:avLst/>
                </a:prstGeom>
                <a:blipFill>
                  <a:blip r:embed="rId13"/>
                  <a:stretch>
                    <a:fillRect t="-1667" b="-10000"/>
                  </a:stretch>
                </a:blipFill>
              </p:spPr>
              <p:txBody>
                <a:bodyPr/>
                <a:lstStyle/>
                <a:p>
                  <a:r>
                    <a:rPr lang="en-PK">
                      <a:noFill/>
                    </a:rPr>
                    <a:t> </a:t>
                  </a:r>
                </a:p>
              </p:txBody>
            </p:sp>
          </mc:Fallback>
        </mc:AlternateContent>
        <p:pic>
          <p:nvPicPr>
            <p:cNvPr id="27" name="Picture 26">
              <a:extLst>
                <a:ext uri="{FF2B5EF4-FFF2-40B4-BE49-F238E27FC236}">
                  <a16:creationId xmlns:a16="http://schemas.microsoft.com/office/drawing/2014/main" id="{91E7D796-3CAE-0148-80E8-95D7C1A6C819}"/>
                </a:ext>
              </a:extLst>
            </p:cNvPr>
            <p:cNvPicPr>
              <a:picLocks noChangeAspect="1"/>
            </p:cNvPicPr>
            <p:nvPr/>
          </p:nvPicPr>
          <p:blipFill>
            <a:blip r:embed="rId14"/>
            <a:stretch>
              <a:fillRect/>
            </a:stretch>
          </p:blipFill>
          <p:spPr>
            <a:xfrm>
              <a:off x="7912593" y="3955218"/>
              <a:ext cx="1080000" cy="1080000"/>
            </a:xfrm>
            <a:prstGeom prst="rect">
              <a:avLst/>
            </a:prstGeom>
          </p:spPr>
        </p:pic>
      </p:grpSp>
      <p:pic>
        <p:nvPicPr>
          <p:cNvPr id="28" name="Picture 27">
            <a:extLst>
              <a:ext uri="{FF2B5EF4-FFF2-40B4-BE49-F238E27FC236}">
                <a16:creationId xmlns:a16="http://schemas.microsoft.com/office/drawing/2014/main" id="{A71422ED-3588-8F4F-AD3D-D5E9B54D2398}"/>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730997" y="2229010"/>
            <a:ext cx="1119272" cy="1314589"/>
          </a:xfrm>
          <a:prstGeom prst="rect">
            <a:avLst/>
          </a:prstGeom>
        </p:spPr>
      </p:pic>
      <p:pic>
        <p:nvPicPr>
          <p:cNvPr id="30" name="Picture 29">
            <a:extLst>
              <a:ext uri="{FF2B5EF4-FFF2-40B4-BE49-F238E27FC236}">
                <a16:creationId xmlns:a16="http://schemas.microsoft.com/office/drawing/2014/main" id="{19F118D2-6717-2D46-9E5E-25F47D963DBF}"/>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3278300" y="2346135"/>
            <a:ext cx="1119272" cy="996103"/>
          </a:xfrm>
          <a:prstGeom prst="rect">
            <a:avLst/>
          </a:prstGeom>
        </p:spPr>
      </p:pic>
      <p:sp>
        <p:nvSpPr>
          <p:cNvPr id="3" name="Rectangle 2">
            <a:extLst>
              <a:ext uri="{FF2B5EF4-FFF2-40B4-BE49-F238E27FC236}">
                <a16:creationId xmlns:a16="http://schemas.microsoft.com/office/drawing/2014/main" id="{4C61CFD4-AF17-8448-AC4F-381EB5B0CCAE}"/>
              </a:ext>
            </a:extLst>
          </p:cNvPr>
          <p:cNvSpPr/>
          <p:nvPr/>
        </p:nvSpPr>
        <p:spPr>
          <a:xfrm>
            <a:off x="44601" y="4055277"/>
            <a:ext cx="1872001" cy="379656"/>
          </a:xfrm>
          <a:prstGeom prst="rect">
            <a:avLst/>
          </a:prstGeom>
        </p:spPr>
        <p:txBody>
          <a:bodyPr wrap="square">
            <a:spAutoFit/>
          </a:bodyPr>
          <a:lstStyle/>
          <a:p>
            <a:pPr defTabSz="609585"/>
            <a:r>
              <a:rPr lang="en-US" sz="1867" dirty="0">
                <a:solidFill>
                  <a:prstClr val="black"/>
                </a:solidFill>
                <a:latin typeface="Calibri"/>
              </a:rPr>
              <a:t>Multiple filters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6CECFCE-FF2E-EE46-8A9C-1F8692A20F8F}"/>
                  </a:ext>
                </a:extLst>
              </p:cNvPr>
              <p:cNvSpPr/>
              <p:nvPr/>
            </p:nvSpPr>
            <p:spPr>
              <a:xfrm>
                <a:off x="609601" y="1023465"/>
                <a:ext cx="2009332" cy="491417"/>
              </a:xfrm>
              <a:prstGeom prst="rect">
                <a:avLst/>
              </a:prstGeom>
            </p:spPr>
            <p:txBody>
              <a:bodyPr wrap="none">
                <a:spAutoFit/>
              </a:bodyPr>
              <a:lstStyle/>
              <a:p>
                <a:pPr defTabSz="609585"/>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𝑧</m:t>
                          </m:r>
                        </m:e>
                        <m:sub>
                          <m:r>
                            <a:rPr lang="en-US" sz="2400" i="1">
                              <a:solidFill>
                                <a:srgbClr val="C00000"/>
                              </a:solidFill>
                              <a:latin typeface="Cambria Math" panose="02040503050406030204" pitchFamily="18" charset="0"/>
                            </a:rPr>
                            <m:t>𝑖𝑗</m:t>
                          </m:r>
                        </m:sub>
                      </m:sSub>
                      <m:r>
                        <a:rPr lang="en-US" sz="240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𝑊</m:t>
                      </m:r>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𝑗</m:t>
                          </m:r>
                        </m:sub>
                      </m:sSub>
                    </m:oMath>
                  </m:oMathPara>
                </a14:m>
                <a:endParaRPr lang="en-SA" sz="2400" dirty="0">
                  <a:solidFill>
                    <a:srgbClr val="C00000"/>
                  </a:solidFill>
                  <a:latin typeface="Calibri"/>
                </a:endParaRPr>
              </a:p>
            </p:txBody>
          </p:sp>
        </mc:Choice>
        <mc:Fallback xmlns="">
          <p:sp>
            <p:nvSpPr>
              <p:cNvPr id="6" name="Rectangle 5">
                <a:extLst>
                  <a:ext uri="{FF2B5EF4-FFF2-40B4-BE49-F238E27FC236}">
                    <a16:creationId xmlns:a16="http://schemas.microsoft.com/office/drawing/2014/main" id="{66CECFCE-FF2E-EE46-8A9C-1F8692A20F8F}"/>
                  </a:ext>
                </a:extLst>
              </p:cNvPr>
              <p:cNvSpPr>
                <a:spLocks noRot="1" noChangeAspect="1" noMove="1" noResize="1" noEditPoints="1" noAdjustHandles="1" noChangeArrowheads="1" noChangeShapeType="1" noTextEdit="1"/>
              </p:cNvSpPr>
              <p:nvPr/>
            </p:nvSpPr>
            <p:spPr>
              <a:xfrm>
                <a:off x="609601" y="1023465"/>
                <a:ext cx="2009332" cy="491417"/>
              </a:xfrm>
              <a:prstGeom prst="rect">
                <a:avLst/>
              </a:prstGeom>
              <a:blipFill>
                <a:blip r:embed="rId17"/>
                <a:stretch>
                  <a:fillRect b="-12500"/>
                </a:stretch>
              </a:blipFill>
            </p:spPr>
            <p:txBody>
              <a:bodyPr/>
              <a:lstStyle/>
              <a:p>
                <a:r>
                  <a:rPr lang="en-PK">
                    <a:noFill/>
                  </a:rPr>
                  <a:t> </a:t>
                </a:r>
              </a:p>
            </p:txBody>
          </p:sp>
        </mc:Fallback>
      </mc:AlternateContent>
      <p:sp>
        <p:nvSpPr>
          <p:cNvPr id="18" name="Footer Placeholder 17">
            <a:extLst>
              <a:ext uri="{FF2B5EF4-FFF2-40B4-BE49-F238E27FC236}">
                <a16:creationId xmlns:a16="http://schemas.microsoft.com/office/drawing/2014/main" id="{A0EC2CCB-091B-D7A3-C2DF-581967E834C8}"/>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9" name="Slide Number Placeholder 18">
            <a:extLst>
              <a:ext uri="{FF2B5EF4-FFF2-40B4-BE49-F238E27FC236}">
                <a16:creationId xmlns:a16="http://schemas.microsoft.com/office/drawing/2014/main" id="{4498714C-B81A-4C68-C0F2-F0D8A1C5112E}"/>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39</a:t>
            </a:fld>
            <a:endParaRPr lang="en-PK">
              <a:solidFill>
                <a:prstClr val="black">
                  <a:tint val="75000"/>
                </a:prstClr>
              </a:solidFill>
              <a:latin typeface="Calibri"/>
            </a:endParaRPr>
          </a:p>
        </p:txBody>
      </p:sp>
    </p:spTree>
    <p:extLst>
      <p:ext uri="{BB962C8B-B14F-4D97-AF65-F5344CB8AC3E}">
        <p14:creationId xmlns:p14="http://schemas.microsoft.com/office/powerpoint/2010/main" val="231059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E458A-B5C1-484F-AC98-6B751278CC4D}"/>
              </a:ext>
            </a:extLst>
          </p:cNvPr>
          <p:cNvSpPr>
            <a:spLocks noGrp="1"/>
          </p:cNvSpPr>
          <p:nvPr>
            <p:ph idx="1"/>
          </p:nvPr>
        </p:nvSpPr>
        <p:spPr/>
        <p:txBody>
          <a:bodyPr/>
          <a:lstStyle/>
          <a:p>
            <a:r>
              <a:rPr lang="en-US" dirty="0"/>
              <a:t>Data splits</a:t>
            </a:r>
          </a:p>
          <a:p>
            <a:pPr lvl="1"/>
            <a:r>
              <a:rPr lang="en-US" dirty="0"/>
              <a:t>Training / Validation / Testing</a:t>
            </a:r>
          </a:p>
          <a:p>
            <a:endParaRPr lang="en-US" dirty="0"/>
          </a:p>
        </p:txBody>
      </p:sp>
      <p:sp>
        <p:nvSpPr>
          <p:cNvPr id="3" name="Title 2">
            <a:extLst>
              <a:ext uri="{FF2B5EF4-FFF2-40B4-BE49-F238E27FC236}">
                <a16:creationId xmlns:a16="http://schemas.microsoft.com/office/drawing/2014/main" id="{08655443-EB06-474A-B567-33287ED43D2E}"/>
              </a:ext>
            </a:extLst>
          </p:cNvPr>
          <p:cNvSpPr>
            <a:spLocks noGrp="1"/>
          </p:cNvSpPr>
          <p:nvPr>
            <p:ph type="title"/>
          </p:nvPr>
        </p:nvSpPr>
        <p:spPr/>
        <p:txBody>
          <a:bodyPr/>
          <a:lstStyle/>
          <a:p>
            <a:r>
              <a:rPr lang="en-US" dirty="0"/>
              <a:t>How to use the data?</a:t>
            </a:r>
          </a:p>
        </p:txBody>
      </p:sp>
      <p:pic>
        <p:nvPicPr>
          <p:cNvPr id="5" name="Picture 4">
            <a:extLst>
              <a:ext uri="{FF2B5EF4-FFF2-40B4-BE49-F238E27FC236}">
                <a16:creationId xmlns:a16="http://schemas.microsoft.com/office/drawing/2014/main" id="{6B272D81-B206-DC40-BD97-36537F078436}"/>
              </a:ext>
            </a:extLst>
          </p:cNvPr>
          <p:cNvPicPr>
            <a:picLocks noChangeAspect="1"/>
          </p:cNvPicPr>
          <p:nvPr/>
        </p:nvPicPr>
        <p:blipFill>
          <a:blip r:embed="rId3"/>
          <a:stretch>
            <a:fillRect/>
          </a:stretch>
        </p:blipFill>
        <p:spPr>
          <a:xfrm>
            <a:off x="6859519" y="1188748"/>
            <a:ext cx="5639475" cy="2796936"/>
          </a:xfrm>
          <a:prstGeom prst="rect">
            <a:avLst/>
          </a:prstGeom>
        </p:spPr>
      </p:pic>
      <p:sp>
        <p:nvSpPr>
          <p:cNvPr id="6" name="Rectangle 5">
            <a:extLst>
              <a:ext uri="{FF2B5EF4-FFF2-40B4-BE49-F238E27FC236}">
                <a16:creationId xmlns:a16="http://schemas.microsoft.com/office/drawing/2014/main" id="{2EA35B23-FD0B-C54F-9281-F2A0A0F47649}"/>
              </a:ext>
            </a:extLst>
          </p:cNvPr>
          <p:cNvSpPr/>
          <p:nvPr/>
        </p:nvSpPr>
        <p:spPr>
          <a:xfrm>
            <a:off x="1" y="6529706"/>
            <a:ext cx="8518679" cy="297454"/>
          </a:xfrm>
          <a:prstGeom prst="rect">
            <a:avLst/>
          </a:prstGeom>
        </p:spPr>
        <p:txBody>
          <a:bodyPr wrap="none">
            <a:spAutoFit/>
          </a:bodyPr>
          <a:lstStyle/>
          <a:p>
            <a:pPr defTabSz="609585"/>
            <a:r>
              <a:rPr lang="en-US" sz="1333" dirty="0">
                <a:solidFill>
                  <a:prstClr val="black"/>
                </a:solidFill>
                <a:latin typeface="Calibri"/>
              </a:rPr>
              <a:t>More on: </a:t>
            </a:r>
            <a:r>
              <a:rPr lang="en-US" sz="1333" dirty="0">
                <a:solidFill>
                  <a:prstClr val="black"/>
                </a:solidFill>
                <a:latin typeface="Calibri"/>
                <a:hlinkClick r:id="rId4"/>
              </a:rPr>
              <a:t>https://medium.com/datadriveninvestor/data-science-essentials-why-train-validation-test-data-b7f7d472dc1f</a:t>
            </a:r>
            <a:r>
              <a:rPr lang="en-US" sz="1333" dirty="0">
                <a:solidFill>
                  <a:prstClr val="black"/>
                </a:solidFill>
                <a:latin typeface="Calibri"/>
              </a:rPr>
              <a:t> </a:t>
            </a:r>
          </a:p>
        </p:txBody>
      </p:sp>
      <p:pic>
        <p:nvPicPr>
          <p:cNvPr id="7" name="Picture 6">
            <a:extLst>
              <a:ext uri="{FF2B5EF4-FFF2-40B4-BE49-F238E27FC236}">
                <a16:creationId xmlns:a16="http://schemas.microsoft.com/office/drawing/2014/main" id="{5AA2833C-35F0-274A-91B4-67B80861F3AA}"/>
              </a:ext>
            </a:extLst>
          </p:cNvPr>
          <p:cNvPicPr>
            <a:picLocks noChangeAspect="1"/>
          </p:cNvPicPr>
          <p:nvPr/>
        </p:nvPicPr>
        <p:blipFill>
          <a:blip r:embed="rId5"/>
          <a:stretch>
            <a:fillRect/>
          </a:stretch>
        </p:blipFill>
        <p:spPr>
          <a:xfrm>
            <a:off x="1015999" y="3985684"/>
            <a:ext cx="10160000" cy="2370667"/>
          </a:xfrm>
          <a:prstGeom prst="rect">
            <a:avLst/>
          </a:prstGeom>
        </p:spPr>
      </p:pic>
      <p:sp>
        <p:nvSpPr>
          <p:cNvPr id="13" name="Footer Placeholder 12">
            <a:extLst>
              <a:ext uri="{FF2B5EF4-FFF2-40B4-BE49-F238E27FC236}">
                <a16:creationId xmlns:a16="http://schemas.microsoft.com/office/drawing/2014/main" id="{5B16C140-C7D1-CD4F-9EF1-F73BCA68DEAC}"/>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4" name="Slide Number Placeholder 13">
            <a:extLst>
              <a:ext uri="{FF2B5EF4-FFF2-40B4-BE49-F238E27FC236}">
                <a16:creationId xmlns:a16="http://schemas.microsoft.com/office/drawing/2014/main" id="{D7B37633-62DB-7D92-B034-AEBEFB940987}"/>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a:t>
            </a:fld>
            <a:endParaRPr lang="en-PK">
              <a:solidFill>
                <a:prstClr val="black">
                  <a:tint val="75000"/>
                </a:prstClr>
              </a:solidFill>
              <a:latin typeface="Calibri"/>
            </a:endParaRPr>
          </a:p>
        </p:txBody>
      </p:sp>
    </p:spTree>
    <p:extLst>
      <p:ext uri="{BB962C8B-B14F-4D97-AF65-F5344CB8AC3E}">
        <p14:creationId xmlns:p14="http://schemas.microsoft.com/office/powerpoint/2010/main" val="3310418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3A6671-392A-DD46-ADF0-E9EB68FD0D78}"/>
              </a:ext>
            </a:extLst>
          </p:cNvPr>
          <p:cNvSpPr>
            <a:spLocks noGrp="1"/>
          </p:cNvSpPr>
          <p:nvPr>
            <p:ph idx="1"/>
          </p:nvPr>
        </p:nvSpPr>
        <p:spPr/>
        <p:txBody>
          <a:bodyPr/>
          <a:lstStyle/>
          <a:p>
            <a:r>
              <a:rPr lang="en-US" dirty="0"/>
              <a:t>Multiple channels</a:t>
            </a:r>
          </a:p>
          <a:p>
            <a:pPr lvl="1"/>
            <a:r>
              <a:rPr lang="en-US" dirty="0"/>
              <a:t>Ex: RGB color</a:t>
            </a:r>
          </a:p>
        </p:txBody>
      </p:sp>
      <p:sp>
        <p:nvSpPr>
          <p:cNvPr id="4" name="Title 3">
            <a:extLst>
              <a:ext uri="{FF2B5EF4-FFF2-40B4-BE49-F238E27FC236}">
                <a16:creationId xmlns:a16="http://schemas.microsoft.com/office/drawing/2014/main" id="{5B8F69A3-F25E-D843-84FF-94784C9DE0DB}"/>
              </a:ext>
            </a:extLst>
          </p:cNvPr>
          <p:cNvSpPr>
            <a:spLocks noGrp="1"/>
          </p:cNvSpPr>
          <p:nvPr>
            <p:ph type="title"/>
          </p:nvPr>
        </p:nvSpPr>
        <p:spPr/>
        <p:txBody>
          <a:bodyPr/>
          <a:lstStyle/>
          <a:p>
            <a:r>
              <a:rPr lang="en-US" dirty="0"/>
              <a:t>CNN – Filters</a:t>
            </a:r>
          </a:p>
        </p:txBody>
      </p:sp>
      <p:pic>
        <p:nvPicPr>
          <p:cNvPr id="16" name="Picture 15">
            <a:extLst>
              <a:ext uri="{FF2B5EF4-FFF2-40B4-BE49-F238E27FC236}">
                <a16:creationId xmlns:a16="http://schemas.microsoft.com/office/drawing/2014/main" id="{73CCFE2E-7A29-2A49-AFDB-EB0C034494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6161" y="2739158"/>
            <a:ext cx="7079676" cy="3982319"/>
          </a:xfrm>
          <a:prstGeom prst="rect">
            <a:avLst/>
          </a:prstGeom>
        </p:spPr>
      </p:pic>
      <p:sp>
        <p:nvSpPr>
          <p:cNvPr id="9" name="Footer Placeholder 8">
            <a:extLst>
              <a:ext uri="{FF2B5EF4-FFF2-40B4-BE49-F238E27FC236}">
                <a16:creationId xmlns:a16="http://schemas.microsoft.com/office/drawing/2014/main" id="{EA74EA6E-E2F1-9672-9BCA-EFC11E349035}"/>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0" name="Slide Number Placeholder 9">
            <a:extLst>
              <a:ext uri="{FF2B5EF4-FFF2-40B4-BE49-F238E27FC236}">
                <a16:creationId xmlns:a16="http://schemas.microsoft.com/office/drawing/2014/main" id="{98EB5FBD-5133-FAF7-5B1A-C5B7461FA494}"/>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40</a:t>
            </a:fld>
            <a:endParaRPr lang="en-PK">
              <a:solidFill>
                <a:prstClr val="black">
                  <a:tint val="75000"/>
                </a:prstClr>
              </a:solidFill>
              <a:latin typeface="Calibri"/>
            </a:endParaRPr>
          </a:p>
        </p:txBody>
      </p:sp>
    </p:spTree>
    <p:extLst>
      <p:ext uri="{BB962C8B-B14F-4D97-AF65-F5344CB8AC3E}">
        <p14:creationId xmlns:p14="http://schemas.microsoft.com/office/powerpoint/2010/main" val="1487347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E1FD7F-335D-294B-BC85-F426DCA25959}"/>
              </a:ext>
            </a:extLst>
          </p:cNvPr>
          <p:cNvPicPr>
            <a:picLocks noChangeAspect="1"/>
          </p:cNvPicPr>
          <p:nvPr/>
        </p:nvPicPr>
        <p:blipFill>
          <a:blip r:embed="rId3"/>
          <a:stretch>
            <a:fillRect/>
          </a:stretch>
        </p:blipFill>
        <p:spPr>
          <a:xfrm>
            <a:off x="1897286" y="3885652"/>
            <a:ext cx="2336629" cy="2470699"/>
          </a:xfrm>
          <a:prstGeom prst="rect">
            <a:avLst/>
          </a:prstGeom>
        </p:spPr>
      </p:pic>
      <p:sp>
        <p:nvSpPr>
          <p:cNvPr id="14" name="Content Placeholder 13">
            <a:extLst>
              <a:ext uri="{FF2B5EF4-FFF2-40B4-BE49-F238E27FC236}">
                <a16:creationId xmlns:a16="http://schemas.microsoft.com/office/drawing/2014/main" id="{68CD2024-02C7-644F-8DCA-0AD51EA2E531}"/>
              </a:ext>
            </a:extLst>
          </p:cNvPr>
          <p:cNvSpPr>
            <a:spLocks noGrp="1"/>
          </p:cNvSpPr>
          <p:nvPr>
            <p:ph idx="1"/>
          </p:nvPr>
        </p:nvSpPr>
        <p:spPr/>
        <p:txBody>
          <a:bodyPr/>
          <a:lstStyle/>
          <a:p>
            <a:r>
              <a:rPr lang="en-US" dirty="0"/>
              <a:t>What happen to the borders?</a:t>
            </a:r>
          </a:p>
          <a:p>
            <a:pPr lvl="1"/>
            <a:r>
              <a:rPr lang="en-US" dirty="0"/>
              <a:t>Reduce size of the output </a:t>
            </a:r>
          </a:p>
          <a:p>
            <a:pPr lvl="1"/>
            <a:r>
              <a:rPr lang="en-US" dirty="0"/>
              <a:t>Pad the picture with zeros (zero-padding)</a:t>
            </a:r>
          </a:p>
          <a:p>
            <a:pPr lvl="1"/>
            <a:endParaRPr lang="en-US" dirty="0"/>
          </a:p>
        </p:txBody>
      </p:sp>
      <p:sp>
        <p:nvSpPr>
          <p:cNvPr id="4" name="Title 3">
            <a:extLst>
              <a:ext uri="{FF2B5EF4-FFF2-40B4-BE49-F238E27FC236}">
                <a16:creationId xmlns:a16="http://schemas.microsoft.com/office/drawing/2014/main" id="{5B8F69A3-F25E-D843-84FF-94784C9DE0DB}"/>
              </a:ext>
            </a:extLst>
          </p:cNvPr>
          <p:cNvSpPr>
            <a:spLocks noGrp="1"/>
          </p:cNvSpPr>
          <p:nvPr>
            <p:ph type="title"/>
          </p:nvPr>
        </p:nvSpPr>
        <p:spPr/>
        <p:txBody>
          <a:bodyPr/>
          <a:lstStyle/>
          <a:p>
            <a:r>
              <a:rPr lang="en-US" dirty="0"/>
              <a:t>CNN - Padding</a:t>
            </a:r>
          </a:p>
        </p:txBody>
      </p:sp>
      <p:sp>
        <p:nvSpPr>
          <p:cNvPr id="11" name="Rectangle 10">
            <a:extLst>
              <a:ext uri="{FF2B5EF4-FFF2-40B4-BE49-F238E27FC236}">
                <a16:creationId xmlns:a16="http://schemas.microsoft.com/office/drawing/2014/main" id="{03A7A2EC-D9BD-F847-A8A7-DA51D90E9DEF}"/>
              </a:ext>
            </a:extLst>
          </p:cNvPr>
          <p:cNvSpPr/>
          <p:nvPr/>
        </p:nvSpPr>
        <p:spPr>
          <a:xfrm>
            <a:off x="0" y="6519446"/>
            <a:ext cx="6232668" cy="307777"/>
          </a:xfrm>
          <a:prstGeom prst="rect">
            <a:avLst/>
          </a:prstGeom>
        </p:spPr>
        <p:txBody>
          <a:bodyPr wrap="none">
            <a:spAutoFit/>
          </a:bodyPr>
          <a:lstStyle/>
          <a:p>
            <a:pPr defTabSz="609585"/>
            <a:r>
              <a:rPr lang="en-US" sz="1400" dirty="0">
                <a:solidFill>
                  <a:prstClr val="black"/>
                </a:solidFill>
                <a:latin typeface="Calibri"/>
              </a:rPr>
              <a:t>More on: </a:t>
            </a:r>
            <a:r>
              <a:rPr lang="en-US" sz="1400" dirty="0">
                <a:solidFill>
                  <a:prstClr val="black"/>
                </a:solidFill>
                <a:latin typeface="Calibri"/>
                <a:hlinkClick r:id="rId4"/>
              </a:rPr>
              <a:t>http://deeplearning.net/software/theano/tutorial/conv_arithmetic.html</a:t>
            </a:r>
            <a:r>
              <a:rPr lang="en-US" sz="1400" dirty="0">
                <a:solidFill>
                  <a:prstClr val="black"/>
                </a:solidFill>
                <a:latin typeface="Calibri"/>
              </a:rPr>
              <a:t> </a:t>
            </a:r>
          </a:p>
        </p:txBody>
      </p:sp>
      <p:pic>
        <p:nvPicPr>
          <p:cNvPr id="7" name="Picture 6">
            <a:extLst>
              <a:ext uri="{FF2B5EF4-FFF2-40B4-BE49-F238E27FC236}">
                <a16:creationId xmlns:a16="http://schemas.microsoft.com/office/drawing/2014/main" id="{5E28F711-3E98-7F42-AA28-B1CF52F157D9}"/>
              </a:ext>
            </a:extLst>
          </p:cNvPr>
          <p:cNvPicPr>
            <a:picLocks noChangeAspect="1"/>
          </p:cNvPicPr>
          <p:nvPr/>
        </p:nvPicPr>
        <p:blipFill>
          <a:blip r:embed="rId5"/>
          <a:stretch>
            <a:fillRect/>
          </a:stretch>
        </p:blipFill>
        <p:spPr>
          <a:xfrm>
            <a:off x="5773953" y="3689836"/>
            <a:ext cx="2488540" cy="2829609"/>
          </a:xfrm>
          <a:prstGeom prst="rect">
            <a:avLst/>
          </a:prstGeom>
        </p:spPr>
      </p:pic>
      <p:sp>
        <p:nvSpPr>
          <p:cNvPr id="12" name="Footer Placeholder 11">
            <a:extLst>
              <a:ext uri="{FF2B5EF4-FFF2-40B4-BE49-F238E27FC236}">
                <a16:creationId xmlns:a16="http://schemas.microsoft.com/office/drawing/2014/main" id="{24CC7033-E6F8-E391-3BDC-CB09C8EE2D8B}"/>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EBC3D11F-BA5B-0B50-DB6F-66D69AD96BBC}"/>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41</a:t>
            </a:fld>
            <a:endParaRPr lang="en-PK">
              <a:solidFill>
                <a:prstClr val="black">
                  <a:tint val="75000"/>
                </a:prstClr>
              </a:solidFill>
              <a:latin typeface="Calibri"/>
            </a:endParaRPr>
          </a:p>
        </p:txBody>
      </p:sp>
    </p:spTree>
    <p:extLst>
      <p:ext uri="{BB962C8B-B14F-4D97-AF65-F5344CB8AC3E}">
        <p14:creationId xmlns:p14="http://schemas.microsoft.com/office/powerpoint/2010/main" val="692971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68CD2024-02C7-644F-8DCA-0AD51EA2E531}"/>
              </a:ext>
            </a:extLst>
          </p:cNvPr>
          <p:cNvSpPr>
            <a:spLocks noGrp="1"/>
          </p:cNvSpPr>
          <p:nvPr>
            <p:ph idx="1"/>
          </p:nvPr>
        </p:nvSpPr>
        <p:spPr/>
        <p:txBody>
          <a:bodyPr/>
          <a:lstStyle/>
          <a:p>
            <a:r>
              <a:rPr lang="en-US" dirty="0"/>
              <a:t>If not need to keep all output</a:t>
            </a:r>
          </a:p>
          <a:p>
            <a:pPr lvl="1"/>
            <a:r>
              <a:rPr lang="en-US" dirty="0"/>
              <a:t>Skip some pixels</a:t>
            </a:r>
          </a:p>
          <a:p>
            <a:pPr lvl="1"/>
            <a:r>
              <a:rPr lang="en-US" dirty="0"/>
              <a:t>Stride: number of skipped pixels</a:t>
            </a:r>
          </a:p>
          <a:p>
            <a:pPr lvl="1"/>
            <a:r>
              <a:rPr lang="en-US" dirty="0"/>
              <a:t>Output with smaller resolution</a:t>
            </a:r>
          </a:p>
          <a:p>
            <a:pPr lvl="1"/>
            <a:endParaRPr lang="en-US" dirty="0"/>
          </a:p>
        </p:txBody>
      </p:sp>
      <p:sp>
        <p:nvSpPr>
          <p:cNvPr id="4" name="Title 3">
            <a:extLst>
              <a:ext uri="{FF2B5EF4-FFF2-40B4-BE49-F238E27FC236}">
                <a16:creationId xmlns:a16="http://schemas.microsoft.com/office/drawing/2014/main" id="{5B8F69A3-F25E-D843-84FF-94784C9DE0DB}"/>
              </a:ext>
            </a:extLst>
          </p:cNvPr>
          <p:cNvSpPr>
            <a:spLocks noGrp="1"/>
          </p:cNvSpPr>
          <p:nvPr>
            <p:ph type="title"/>
          </p:nvPr>
        </p:nvSpPr>
        <p:spPr/>
        <p:txBody>
          <a:bodyPr/>
          <a:lstStyle/>
          <a:p>
            <a:r>
              <a:rPr lang="en-US" dirty="0"/>
              <a:t>CNN – Strides </a:t>
            </a:r>
          </a:p>
        </p:txBody>
      </p:sp>
      <p:sp>
        <p:nvSpPr>
          <p:cNvPr id="15" name="Rectangle 14">
            <a:extLst>
              <a:ext uri="{FF2B5EF4-FFF2-40B4-BE49-F238E27FC236}">
                <a16:creationId xmlns:a16="http://schemas.microsoft.com/office/drawing/2014/main" id="{546E9BDE-95AF-4242-9902-CA9069E8389E}"/>
              </a:ext>
            </a:extLst>
          </p:cNvPr>
          <p:cNvSpPr/>
          <p:nvPr/>
        </p:nvSpPr>
        <p:spPr>
          <a:xfrm>
            <a:off x="0" y="6519446"/>
            <a:ext cx="6232668" cy="307777"/>
          </a:xfrm>
          <a:prstGeom prst="rect">
            <a:avLst/>
          </a:prstGeom>
        </p:spPr>
        <p:txBody>
          <a:bodyPr wrap="none">
            <a:spAutoFit/>
          </a:bodyPr>
          <a:lstStyle/>
          <a:p>
            <a:pPr defTabSz="609585"/>
            <a:r>
              <a:rPr lang="en-US" sz="1400" dirty="0">
                <a:solidFill>
                  <a:prstClr val="black"/>
                </a:solidFill>
                <a:latin typeface="Calibri"/>
              </a:rPr>
              <a:t>More on: </a:t>
            </a:r>
            <a:r>
              <a:rPr lang="en-US" sz="1400" dirty="0">
                <a:solidFill>
                  <a:prstClr val="black"/>
                </a:solidFill>
                <a:latin typeface="Calibri"/>
                <a:hlinkClick r:id="rId3"/>
              </a:rPr>
              <a:t>http://deeplearning.net/software/theano/tutorial/conv_arithmetic.html</a:t>
            </a:r>
            <a:r>
              <a:rPr lang="en-US" sz="1400" dirty="0">
                <a:solidFill>
                  <a:prstClr val="black"/>
                </a:solidFill>
                <a:latin typeface="Calibri"/>
              </a:rPr>
              <a:t> </a:t>
            </a:r>
          </a:p>
        </p:txBody>
      </p:sp>
      <p:pic>
        <p:nvPicPr>
          <p:cNvPr id="3" name="Picture 2">
            <a:extLst>
              <a:ext uri="{FF2B5EF4-FFF2-40B4-BE49-F238E27FC236}">
                <a16:creationId xmlns:a16="http://schemas.microsoft.com/office/drawing/2014/main" id="{80BB27E1-74F8-6041-B18D-D5F2B9A29B9A}"/>
              </a:ext>
            </a:extLst>
          </p:cNvPr>
          <p:cNvPicPr>
            <a:picLocks noChangeAspect="1"/>
          </p:cNvPicPr>
          <p:nvPr/>
        </p:nvPicPr>
        <p:blipFill>
          <a:blip r:embed="rId4"/>
          <a:stretch>
            <a:fillRect/>
          </a:stretch>
        </p:blipFill>
        <p:spPr>
          <a:xfrm>
            <a:off x="8246533" y="3139018"/>
            <a:ext cx="3335867" cy="3217333"/>
          </a:xfrm>
          <a:prstGeom prst="rect">
            <a:avLst/>
          </a:prstGeom>
        </p:spPr>
      </p:pic>
      <p:sp>
        <p:nvSpPr>
          <p:cNvPr id="10" name="Footer Placeholder 9">
            <a:extLst>
              <a:ext uri="{FF2B5EF4-FFF2-40B4-BE49-F238E27FC236}">
                <a16:creationId xmlns:a16="http://schemas.microsoft.com/office/drawing/2014/main" id="{2725A762-EECA-27AD-E1AD-8A12924BB308}"/>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A23F42D3-BDB2-33EA-C40D-0B976F52983C}"/>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42</a:t>
            </a:fld>
            <a:endParaRPr lang="en-PK">
              <a:solidFill>
                <a:prstClr val="black">
                  <a:tint val="75000"/>
                </a:prstClr>
              </a:solidFill>
              <a:latin typeface="Calibri"/>
            </a:endParaRPr>
          </a:p>
        </p:txBody>
      </p:sp>
    </p:spTree>
    <p:extLst>
      <p:ext uri="{BB962C8B-B14F-4D97-AF65-F5344CB8AC3E}">
        <p14:creationId xmlns:p14="http://schemas.microsoft.com/office/powerpoint/2010/main" val="3201922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68CD2024-02C7-644F-8DCA-0AD51EA2E531}"/>
              </a:ext>
            </a:extLst>
          </p:cNvPr>
          <p:cNvSpPr>
            <a:spLocks noGrp="1"/>
          </p:cNvSpPr>
          <p:nvPr>
            <p:ph idx="1"/>
          </p:nvPr>
        </p:nvSpPr>
        <p:spPr/>
        <p:txBody>
          <a:bodyPr/>
          <a:lstStyle/>
          <a:p>
            <a:r>
              <a:rPr lang="en-US" dirty="0"/>
              <a:t>Any previous activation fits</a:t>
            </a:r>
          </a:p>
          <a:p>
            <a:r>
              <a:rPr lang="en-US" dirty="0"/>
              <a:t>Breaks linearity</a:t>
            </a:r>
          </a:p>
          <a:p>
            <a:r>
              <a:rPr lang="en-US" dirty="0"/>
              <a:t>Ex: Rectified Linear Unit (</a:t>
            </a:r>
            <a:r>
              <a:rPr lang="en-US" dirty="0" err="1"/>
              <a:t>ReLU</a:t>
            </a:r>
            <a:r>
              <a:rPr lang="en-US" dirty="0"/>
              <a:t>) </a:t>
            </a:r>
          </a:p>
        </p:txBody>
      </p:sp>
      <p:sp>
        <p:nvSpPr>
          <p:cNvPr id="4" name="Title 3">
            <a:extLst>
              <a:ext uri="{FF2B5EF4-FFF2-40B4-BE49-F238E27FC236}">
                <a16:creationId xmlns:a16="http://schemas.microsoft.com/office/drawing/2014/main" id="{5B8F69A3-F25E-D843-84FF-94784C9DE0DB}"/>
              </a:ext>
            </a:extLst>
          </p:cNvPr>
          <p:cNvSpPr>
            <a:spLocks noGrp="1"/>
          </p:cNvSpPr>
          <p:nvPr>
            <p:ph type="title"/>
          </p:nvPr>
        </p:nvSpPr>
        <p:spPr/>
        <p:txBody>
          <a:bodyPr/>
          <a:lstStyle/>
          <a:p>
            <a:r>
              <a:rPr lang="en-US" dirty="0"/>
              <a:t>CNN – Activations</a:t>
            </a:r>
          </a:p>
        </p:txBody>
      </p:sp>
      <p:pic>
        <p:nvPicPr>
          <p:cNvPr id="17" name="Picture 16">
            <a:extLst>
              <a:ext uri="{FF2B5EF4-FFF2-40B4-BE49-F238E27FC236}">
                <a16:creationId xmlns:a16="http://schemas.microsoft.com/office/drawing/2014/main" id="{F2165081-6E45-EF48-8A9C-74CCFE9499C4}"/>
              </a:ext>
            </a:extLst>
          </p:cNvPr>
          <p:cNvPicPr>
            <a:picLocks noChangeAspect="1"/>
          </p:cNvPicPr>
          <p:nvPr/>
        </p:nvPicPr>
        <p:blipFill>
          <a:blip r:embed="rId2"/>
          <a:stretch>
            <a:fillRect/>
          </a:stretch>
        </p:blipFill>
        <p:spPr>
          <a:xfrm>
            <a:off x="2519376" y="4169034"/>
            <a:ext cx="4725248" cy="2236055"/>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0F62786-2449-D843-A20A-58BAA339B794}"/>
                  </a:ext>
                </a:extLst>
              </p:cNvPr>
              <p:cNvSpPr/>
              <p:nvPr/>
            </p:nvSpPr>
            <p:spPr>
              <a:xfrm>
                <a:off x="7244624" y="3067000"/>
                <a:ext cx="3223019" cy="461665"/>
              </a:xfrm>
              <a:prstGeom prst="rect">
                <a:avLst/>
              </a:prstGeom>
            </p:spPr>
            <p:txBody>
              <a:bodyPr wrap="square">
                <a:spAutoFit/>
              </a:bodyPr>
              <a:lstStyle/>
              <a:p>
                <a:pPr marL="609585" lvl="1" defTabSz="609585"/>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𝜎</m:t>
                      </m:r>
                      <m:d>
                        <m:dPr>
                          <m:ctrlPr>
                            <a:rPr lang="en-US" sz="2400" i="1">
                              <a:solidFill>
                                <a:prstClr val="black"/>
                              </a:solidFill>
                              <a:latin typeface="Cambria Math" panose="02040503050406030204" pitchFamily="18" charset="0"/>
                            </a:rPr>
                          </m:ctrlPr>
                        </m:dPr>
                        <m:e>
                          <m:r>
                            <a:rPr lang="en-US" sz="2400">
                              <a:solidFill>
                                <a:prstClr val="black"/>
                              </a:solidFill>
                              <a:latin typeface="Cambria Math" panose="02040503050406030204" pitchFamily="18" charset="0"/>
                            </a:rPr>
                            <m:t>𝑥</m:t>
                          </m:r>
                        </m:e>
                      </m:d>
                      <m:r>
                        <a:rPr lang="en-US" sz="2400">
                          <a:solidFill>
                            <a:prstClr val="black"/>
                          </a:solidFill>
                          <a:latin typeface="Cambria Math" panose="02040503050406030204" pitchFamily="18" charset="0"/>
                        </a:rPr>
                        <m:t>=</m:t>
                      </m:r>
                      <m:r>
                        <m:rPr>
                          <m:sty m:val="p"/>
                        </m:rPr>
                        <a:rPr lang="en-US" sz="2400">
                          <a:solidFill>
                            <a:prstClr val="black"/>
                          </a:solidFill>
                          <a:latin typeface="Cambria Math" panose="02040503050406030204" pitchFamily="18" charset="0"/>
                        </a:rPr>
                        <m:t>max</m:t>
                      </m:r>
                      <m:r>
                        <a:rPr lang="en-US" sz="2400">
                          <a:solidFill>
                            <a:prstClr val="black"/>
                          </a:solidFill>
                          <a:latin typeface="Cambria Math" panose="02040503050406030204" pitchFamily="18" charset="0"/>
                        </a:rPr>
                        <m:t>⁡(0,</m:t>
                      </m:r>
                      <m:r>
                        <a:rPr lang="en-US" sz="2400">
                          <a:solidFill>
                            <a:prstClr val="black"/>
                          </a:solidFill>
                          <a:latin typeface="Cambria Math" panose="02040503050406030204" pitchFamily="18" charset="0"/>
                        </a:rPr>
                        <m:t>𝑥</m:t>
                      </m:r>
                      <m:r>
                        <a:rPr lang="en-US" sz="2400">
                          <a:solidFill>
                            <a:prstClr val="black"/>
                          </a:solidFill>
                          <a:latin typeface="Cambria Math" panose="02040503050406030204" pitchFamily="18" charset="0"/>
                        </a:rPr>
                        <m:t>)</m:t>
                      </m:r>
                    </m:oMath>
                  </m:oMathPara>
                </a14:m>
                <a:endParaRPr lang="en-US" sz="2400" dirty="0">
                  <a:solidFill>
                    <a:prstClr val="black"/>
                  </a:solidFill>
                  <a:latin typeface="Calibri"/>
                </a:endParaRPr>
              </a:p>
            </p:txBody>
          </p:sp>
        </mc:Choice>
        <mc:Fallback xmlns="">
          <p:sp>
            <p:nvSpPr>
              <p:cNvPr id="2" name="Rectangle 1">
                <a:extLst>
                  <a:ext uri="{FF2B5EF4-FFF2-40B4-BE49-F238E27FC236}">
                    <a16:creationId xmlns:a16="http://schemas.microsoft.com/office/drawing/2014/main" id="{D0F62786-2449-D843-A20A-58BAA339B794}"/>
                  </a:ext>
                </a:extLst>
              </p:cNvPr>
              <p:cNvSpPr>
                <a:spLocks noRot="1" noChangeAspect="1" noMove="1" noResize="1" noEditPoints="1" noAdjustHandles="1" noChangeArrowheads="1" noChangeShapeType="1" noTextEdit="1"/>
              </p:cNvSpPr>
              <p:nvPr/>
            </p:nvSpPr>
            <p:spPr>
              <a:xfrm>
                <a:off x="7244624" y="3067000"/>
                <a:ext cx="3223019" cy="461665"/>
              </a:xfrm>
              <a:prstGeom prst="rect">
                <a:avLst/>
              </a:prstGeom>
              <a:blipFill>
                <a:blip r:embed="rId3"/>
                <a:stretch>
                  <a:fillRect b="-21622"/>
                </a:stretch>
              </a:blipFill>
            </p:spPr>
            <p:txBody>
              <a:bodyPr/>
              <a:lstStyle/>
              <a:p>
                <a:r>
                  <a:rPr lang="en-PK">
                    <a:noFill/>
                  </a:rPr>
                  <a:t> </a:t>
                </a:r>
              </a:p>
            </p:txBody>
          </p:sp>
        </mc:Fallback>
      </mc:AlternateContent>
      <p:sp>
        <p:nvSpPr>
          <p:cNvPr id="10" name="Footer Placeholder 9">
            <a:extLst>
              <a:ext uri="{FF2B5EF4-FFF2-40B4-BE49-F238E27FC236}">
                <a16:creationId xmlns:a16="http://schemas.microsoft.com/office/drawing/2014/main" id="{75DB823B-3EDA-BE57-2252-B3C19FE21980}"/>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E4B8E3D6-1002-7EBC-AC3F-39256B4DA263}"/>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43</a:t>
            </a:fld>
            <a:endParaRPr lang="en-PK">
              <a:solidFill>
                <a:prstClr val="black">
                  <a:tint val="75000"/>
                </a:prstClr>
              </a:solidFill>
              <a:latin typeface="Calibri"/>
            </a:endParaRPr>
          </a:p>
        </p:txBody>
      </p:sp>
    </p:spTree>
    <p:extLst>
      <p:ext uri="{BB962C8B-B14F-4D97-AF65-F5344CB8AC3E}">
        <p14:creationId xmlns:p14="http://schemas.microsoft.com/office/powerpoint/2010/main" val="2791391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68CD2024-02C7-644F-8DCA-0AD51EA2E531}"/>
              </a:ext>
            </a:extLst>
          </p:cNvPr>
          <p:cNvSpPr>
            <a:spLocks noGrp="1"/>
          </p:cNvSpPr>
          <p:nvPr>
            <p:ph idx="1"/>
          </p:nvPr>
        </p:nvSpPr>
        <p:spPr/>
        <p:txBody>
          <a:bodyPr/>
          <a:lstStyle/>
          <a:p>
            <a:r>
              <a:rPr lang="en-US" dirty="0"/>
              <a:t>Max / Mean / Sum Pooling</a:t>
            </a:r>
          </a:p>
          <a:p>
            <a:r>
              <a:rPr lang="en-US" dirty="0"/>
              <a:t>Reduce the resolution</a:t>
            </a:r>
          </a:p>
        </p:txBody>
      </p:sp>
      <p:sp>
        <p:nvSpPr>
          <p:cNvPr id="4" name="Title 3">
            <a:extLst>
              <a:ext uri="{FF2B5EF4-FFF2-40B4-BE49-F238E27FC236}">
                <a16:creationId xmlns:a16="http://schemas.microsoft.com/office/drawing/2014/main" id="{5B8F69A3-F25E-D843-84FF-94784C9DE0DB}"/>
              </a:ext>
            </a:extLst>
          </p:cNvPr>
          <p:cNvSpPr>
            <a:spLocks noGrp="1"/>
          </p:cNvSpPr>
          <p:nvPr>
            <p:ph type="title"/>
          </p:nvPr>
        </p:nvSpPr>
        <p:spPr/>
        <p:txBody>
          <a:bodyPr/>
          <a:lstStyle/>
          <a:p>
            <a:r>
              <a:rPr lang="en-US" dirty="0"/>
              <a:t>CNN – Pooling Layer</a:t>
            </a:r>
          </a:p>
        </p:txBody>
      </p:sp>
      <p:pic>
        <p:nvPicPr>
          <p:cNvPr id="2" name="Picture 1">
            <a:extLst>
              <a:ext uri="{FF2B5EF4-FFF2-40B4-BE49-F238E27FC236}">
                <a16:creationId xmlns:a16="http://schemas.microsoft.com/office/drawing/2014/main" id="{D6B73A31-6D8B-E547-8101-58D6FEB4243E}"/>
              </a:ext>
            </a:extLst>
          </p:cNvPr>
          <p:cNvPicPr>
            <a:picLocks noChangeAspect="1"/>
          </p:cNvPicPr>
          <p:nvPr/>
        </p:nvPicPr>
        <p:blipFill>
          <a:blip r:embed="rId3"/>
          <a:stretch>
            <a:fillRect/>
          </a:stretch>
        </p:blipFill>
        <p:spPr>
          <a:xfrm>
            <a:off x="2641384" y="3657787"/>
            <a:ext cx="5096933" cy="2421467"/>
          </a:xfrm>
          <a:prstGeom prst="rect">
            <a:avLst/>
          </a:prstGeom>
        </p:spPr>
      </p:pic>
      <p:sp>
        <p:nvSpPr>
          <p:cNvPr id="10" name="Footer Placeholder 9">
            <a:extLst>
              <a:ext uri="{FF2B5EF4-FFF2-40B4-BE49-F238E27FC236}">
                <a16:creationId xmlns:a16="http://schemas.microsoft.com/office/drawing/2014/main" id="{8BCF7B93-AE40-C6D6-DD57-24CAC8A7799A}"/>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630785B4-B46A-6A5F-81A6-2A8289B7FBFA}"/>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44</a:t>
            </a:fld>
            <a:endParaRPr lang="en-PK">
              <a:solidFill>
                <a:prstClr val="black">
                  <a:tint val="75000"/>
                </a:prstClr>
              </a:solidFill>
              <a:latin typeface="Calibri"/>
            </a:endParaRPr>
          </a:p>
        </p:txBody>
      </p:sp>
    </p:spTree>
    <p:extLst>
      <p:ext uri="{BB962C8B-B14F-4D97-AF65-F5344CB8AC3E}">
        <p14:creationId xmlns:p14="http://schemas.microsoft.com/office/powerpoint/2010/main" val="4288201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C03A93-C0CA-8343-B6AC-F690AF83340A}"/>
              </a:ext>
            </a:extLst>
          </p:cNvPr>
          <p:cNvSpPr>
            <a:spLocks noGrp="1"/>
          </p:cNvSpPr>
          <p:nvPr>
            <p:ph type="title"/>
          </p:nvPr>
        </p:nvSpPr>
        <p:spPr/>
        <p:txBody>
          <a:bodyPr/>
          <a:lstStyle/>
          <a:p>
            <a:r>
              <a:rPr lang="en-SA" dirty="0"/>
              <a:t>A convolution layer</a:t>
            </a:r>
          </a:p>
        </p:txBody>
      </p:sp>
      <p:pic>
        <p:nvPicPr>
          <p:cNvPr id="5" name="Picture 4">
            <a:extLst>
              <a:ext uri="{FF2B5EF4-FFF2-40B4-BE49-F238E27FC236}">
                <a16:creationId xmlns:a16="http://schemas.microsoft.com/office/drawing/2014/main" id="{9A0E106E-1EFF-944E-9139-B5F9631FA63E}"/>
              </a:ext>
            </a:extLst>
          </p:cNvPr>
          <p:cNvPicPr>
            <a:picLocks noChangeAspect="1"/>
          </p:cNvPicPr>
          <p:nvPr/>
        </p:nvPicPr>
        <p:blipFill>
          <a:blip r:embed="rId2"/>
          <a:stretch>
            <a:fillRect/>
          </a:stretch>
        </p:blipFill>
        <p:spPr>
          <a:xfrm>
            <a:off x="521891" y="3066861"/>
            <a:ext cx="1950336" cy="2217641"/>
          </a:xfrm>
          <a:prstGeom prst="rect">
            <a:avLst/>
          </a:prstGeom>
        </p:spPr>
      </p:pic>
      <p:pic>
        <p:nvPicPr>
          <p:cNvPr id="6" name="Picture 5">
            <a:extLst>
              <a:ext uri="{FF2B5EF4-FFF2-40B4-BE49-F238E27FC236}">
                <a16:creationId xmlns:a16="http://schemas.microsoft.com/office/drawing/2014/main" id="{CF8C05A1-0FDE-E74E-8137-C68B636C7C33}"/>
              </a:ext>
            </a:extLst>
          </p:cNvPr>
          <p:cNvPicPr>
            <a:picLocks noChangeAspect="1"/>
          </p:cNvPicPr>
          <p:nvPr/>
        </p:nvPicPr>
        <p:blipFill>
          <a:blip r:embed="rId3"/>
          <a:stretch>
            <a:fillRect/>
          </a:stretch>
        </p:blipFill>
        <p:spPr>
          <a:xfrm>
            <a:off x="7943765" y="3066861"/>
            <a:ext cx="3559583" cy="1691097"/>
          </a:xfrm>
          <a:prstGeom prst="rect">
            <a:avLst/>
          </a:prstGeom>
        </p:spPr>
      </p:pic>
      <p:pic>
        <p:nvPicPr>
          <p:cNvPr id="7" name="Content Placeholder 25">
            <a:extLst>
              <a:ext uri="{FF2B5EF4-FFF2-40B4-BE49-F238E27FC236}">
                <a16:creationId xmlns:a16="http://schemas.microsoft.com/office/drawing/2014/main" id="{44F1FDB6-8676-D447-A358-BE18C99AC5C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58" t="64106" r="54155" b="-1"/>
          <a:stretch/>
        </p:blipFill>
        <p:spPr>
          <a:xfrm>
            <a:off x="3658648" y="3397947"/>
            <a:ext cx="3547643" cy="1203811"/>
          </a:xfrm>
          <a:prstGeom prst="rect">
            <a:avLst/>
          </a:prstGeom>
          <a:noFill/>
        </p:spPr>
      </p:pic>
      <p:sp>
        <p:nvSpPr>
          <p:cNvPr id="8" name="Right Arrow 7">
            <a:extLst>
              <a:ext uri="{FF2B5EF4-FFF2-40B4-BE49-F238E27FC236}">
                <a16:creationId xmlns:a16="http://schemas.microsoft.com/office/drawing/2014/main" id="{E99EFB71-D4EE-8644-8409-0691D4D49624}"/>
              </a:ext>
            </a:extLst>
          </p:cNvPr>
          <p:cNvSpPr/>
          <p:nvPr/>
        </p:nvSpPr>
        <p:spPr>
          <a:xfrm>
            <a:off x="2754175" y="3912408"/>
            <a:ext cx="684155" cy="2623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SA" sz="2400">
              <a:solidFill>
                <a:prstClr val="white"/>
              </a:solidFill>
              <a:latin typeface="Calibri"/>
            </a:endParaRPr>
          </a:p>
        </p:txBody>
      </p:sp>
      <p:sp>
        <p:nvSpPr>
          <p:cNvPr id="9" name="Right Arrow 8">
            <a:extLst>
              <a:ext uri="{FF2B5EF4-FFF2-40B4-BE49-F238E27FC236}">
                <a16:creationId xmlns:a16="http://schemas.microsoft.com/office/drawing/2014/main" id="{6E19810A-2483-C549-89D8-036B21480EFF}"/>
              </a:ext>
            </a:extLst>
          </p:cNvPr>
          <p:cNvSpPr/>
          <p:nvPr/>
        </p:nvSpPr>
        <p:spPr>
          <a:xfrm>
            <a:off x="7207332" y="3781242"/>
            <a:ext cx="684155" cy="2623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SA" sz="2400">
              <a:solidFill>
                <a:prstClr val="white"/>
              </a:solidFill>
              <a:latin typeface="Calibri"/>
            </a:endParaRPr>
          </a:p>
        </p:txBody>
      </p:sp>
      <p:sp>
        <p:nvSpPr>
          <p:cNvPr id="10" name="TextBox 9">
            <a:extLst>
              <a:ext uri="{FF2B5EF4-FFF2-40B4-BE49-F238E27FC236}">
                <a16:creationId xmlns:a16="http://schemas.microsoft.com/office/drawing/2014/main" id="{F35E2DF2-5161-A64E-A815-BFAB61F7D9E1}"/>
              </a:ext>
            </a:extLst>
          </p:cNvPr>
          <p:cNvSpPr txBox="1"/>
          <p:nvPr/>
        </p:nvSpPr>
        <p:spPr>
          <a:xfrm>
            <a:off x="665170" y="2350317"/>
            <a:ext cx="1703060" cy="487307"/>
          </a:xfrm>
          <a:prstGeom prst="rect">
            <a:avLst/>
          </a:prstGeom>
        </p:spPr>
        <p:txBody>
          <a:bodyPr vert="horz" wrap="none" lIns="121920" tIns="60960" rIns="121920" bIns="60960" rtlCol="0" anchor="ctr">
            <a:normAutofit/>
          </a:bodyPr>
          <a:lstStyle/>
          <a:p>
            <a:pPr defTabSz="609585"/>
            <a:r>
              <a:rPr lang="en-SA" sz="2133" dirty="0">
                <a:solidFill>
                  <a:prstClr val="black"/>
                </a:solidFill>
                <a:latin typeface="Times New Roman" panose="02020603050405020304" pitchFamily="18" charset="0"/>
                <a:cs typeface="Times New Roman" panose="02020603050405020304" pitchFamily="18" charset="0"/>
              </a:rPr>
              <a:t>Convolution</a:t>
            </a:r>
          </a:p>
        </p:txBody>
      </p:sp>
      <p:sp>
        <p:nvSpPr>
          <p:cNvPr id="11" name="TextBox 10">
            <a:extLst>
              <a:ext uri="{FF2B5EF4-FFF2-40B4-BE49-F238E27FC236}">
                <a16:creationId xmlns:a16="http://schemas.microsoft.com/office/drawing/2014/main" id="{B208C991-AF65-7A42-8150-8EDAFF6DEB54}"/>
              </a:ext>
            </a:extLst>
          </p:cNvPr>
          <p:cNvSpPr txBox="1"/>
          <p:nvPr/>
        </p:nvSpPr>
        <p:spPr>
          <a:xfrm>
            <a:off x="4236519" y="2350317"/>
            <a:ext cx="1703060" cy="487307"/>
          </a:xfrm>
          <a:prstGeom prst="rect">
            <a:avLst/>
          </a:prstGeom>
        </p:spPr>
        <p:txBody>
          <a:bodyPr vert="horz" wrap="none" lIns="121920" tIns="60960" rIns="121920" bIns="60960" rtlCol="0" anchor="ctr">
            <a:normAutofit/>
          </a:bodyPr>
          <a:lstStyle/>
          <a:p>
            <a:pPr defTabSz="609585"/>
            <a:r>
              <a:rPr lang="en-SA" sz="2133" dirty="0">
                <a:solidFill>
                  <a:prstClr val="black"/>
                </a:solidFill>
                <a:latin typeface="Times New Roman" panose="02020603050405020304" pitchFamily="18" charset="0"/>
                <a:cs typeface="Times New Roman" panose="02020603050405020304" pitchFamily="18" charset="0"/>
              </a:rPr>
              <a:t>Activation</a:t>
            </a:r>
          </a:p>
        </p:txBody>
      </p:sp>
      <p:sp>
        <p:nvSpPr>
          <p:cNvPr id="12" name="TextBox 11">
            <a:extLst>
              <a:ext uri="{FF2B5EF4-FFF2-40B4-BE49-F238E27FC236}">
                <a16:creationId xmlns:a16="http://schemas.microsoft.com/office/drawing/2014/main" id="{55AA1DBA-AF68-AF43-A83E-FF6F7934CB1A}"/>
              </a:ext>
            </a:extLst>
          </p:cNvPr>
          <p:cNvSpPr txBox="1"/>
          <p:nvPr/>
        </p:nvSpPr>
        <p:spPr>
          <a:xfrm>
            <a:off x="8792793" y="2350317"/>
            <a:ext cx="1703060" cy="487307"/>
          </a:xfrm>
          <a:prstGeom prst="rect">
            <a:avLst/>
          </a:prstGeom>
        </p:spPr>
        <p:txBody>
          <a:bodyPr vert="horz" wrap="none" lIns="121920" tIns="60960" rIns="121920" bIns="60960" rtlCol="0" anchor="ctr">
            <a:normAutofit/>
          </a:bodyPr>
          <a:lstStyle/>
          <a:p>
            <a:pPr defTabSz="609585"/>
            <a:r>
              <a:rPr lang="en-SA" sz="2133" dirty="0">
                <a:solidFill>
                  <a:prstClr val="black"/>
                </a:solidFill>
                <a:latin typeface="Times New Roman" panose="02020603050405020304" pitchFamily="18" charset="0"/>
                <a:cs typeface="Times New Roman" panose="02020603050405020304" pitchFamily="18" charset="0"/>
              </a:rPr>
              <a:t>Pooling</a:t>
            </a:r>
          </a:p>
        </p:txBody>
      </p:sp>
      <p:sp>
        <p:nvSpPr>
          <p:cNvPr id="13" name="TextBox 12">
            <a:extLst>
              <a:ext uri="{FF2B5EF4-FFF2-40B4-BE49-F238E27FC236}">
                <a16:creationId xmlns:a16="http://schemas.microsoft.com/office/drawing/2014/main" id="{AC74A145-4D1C-0E4F-BEA8-ACF1DF43B743}"/>
              </a:ext>
            </a:extLst>
          </p:cNvPr>
          <p:cNvSpPr txBox="1"/>
          <p:nvPr/>
        </p:nvSpPr>
        <p:spPr>
          <a:xfrm>
            <a:off x="1046717" y="5587270"/>
            <a:ext cx="939964" cy="605213"/>
          </a:xfrm>
          <a:prstGeom prst="rect">
            <a:avLst/>
          </a:prstGeom>
        </p:spPr>
        <p:txBody>
          <a:bodyPr vert="horz" wrap="none" lIns="121920" tIns="60960" rIns="121920" bIns="60960" rtlCol="0" anchor="ctr">
            <a:normAutofit fontScale="62500" lnSpcReduction="20000"/>
          </a:bodyPr>
          <a:lstStyle/>
          <a:p>
            <a:pPr defTabSz="609585"/>
            <a:r>
              <a:rPr lang="en-SA" sz="2133" dirty="0">
                <a:solidFill>
                  <a:prstClr val="black"/>
                </a:solidFill>
                <a:latin typeface="Times New Roman" panose="02020603050405020304" pitchFamily="18" charset="0"/>
                <a:cs typeface="Times New Roman" panose="02020603050405020304" pitchFamily="18" charset="0"/>
              </a:rPr>
              <a:t>Filter</a:t>
            </a:r>
          </a:p>
          <a:p>
            <a:pPr defTabSz="609585"/>
            <a:r>
              <a:rPr lang="en-SA" sz="2133" dirty="0">
                <a:solidFill>
                  <a:prstClr val="black"/>
                </a:solidFill>
                <a:latin typeface="Times New Roman" panose="02020603050405020304" pitchFamily="18" charset="0"/>
                <a:cs typeface="Times New Roman" panose="02020603050405020304" pitchFamily="18" charset="0"/>
              </a:rPr>
              <a:t>Padding</a:t>
            </a:r>
          </a:p>
          <a:p>
            <a:pPr defTabSz="609585"/>
            <a:r>
              <a:rPr lang="en-SA" sz="2133" dirty="0">
                <a:solidFill>
                  <a:prstClr val="black"/>
                </a:solidFill>
                <a:latin typeface="Times New Roman" panose="02020603050405020304" pitchFamily="18" charset="0"/>
                <a:cs typeface="Times New Roman" panose="02020603050405020304" pitchFamily="18" charset="0"/>
              </a:rPr>
              <a:t>Stride</a:t>
            </a:r>
          </a:p>
        </p:txBody>
      </p:sp>
      <p:sp>
        <p:nvSpPr>
          <p:cNvPr id="18" name="Footer Placeholder 17">
            <a:extLst>
              <a:ext uri="{FF2B5EF4-FFF2-40B4-BE49-F238E27FC236}">
                <a16:creationId xmlns:a16="http://schemas.microsoft.com/office/drawing/2014/main" id="{B8D956C6-1F06-C6D4-5ED5-9062FD7CD894}"/>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9" name="Slide Number Placeholder 18">
            <a:extLst>
              <a:ext uri="{FF2B5EF4-FFF2-40B4-BE49-F238E27FC236}">
                <a16:creationId xmlns:a16="http://schemas.microsoft.com/office/drawing/2014/main" id="{64592A22-A0C7-F2C0-9D08-51105FC901AB}"/>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45</a:t>
            </a:fld>
            <a:endParaRPr lang="en-PK">
              <a:solidFill>
                <a:prstClr val="black">
                  <a:tint val="75000"/>
                </a:prstClr>
              </a:solidFill>
              <a:latin typeface="Calibri"/>
            </a:endParaRPr>
          </a:p>
        </p:txBody>
      </p:sp>
    </p:spTree>
    <p:extLst>
      <p:ext uri="{BB962C8B-B14F-4D97-AF65-F5344CB8AC3E}">
        <p14:creationId xmlns:p14="http://schemas.microsoft.com/office/powerpoint/2010/main" val="1544157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1AECB80-E92A-E444-A7D9-0D9EA350B32E}"/>
              </a:ext>
            </a:extLst>
          </p:cNvPr>
          <p:cNvSpPr>
            <a:spLocks noGrp="1"/>
          </p:cNvSpPr>
          <p:nvPr>
            <p:ph idx="1"/>
          </p:nvPr>
        </p:nvSpPr>
        <p:spPr/>
        <p:txBody>
          <a:bodyPr/>
          <a:lstStyle/>
          <a:p>
            <a:r>
              <a:rPr lang="en-US" dirty="0"/>
              <a:t>Multiple convolutional layers</a:t>
            </a:r>
          </a:p>
        </p:txBody>
      </p:sp>
      <p:sp>
        <p:nvSpPr>
          <p:cNvPr id="4" name="Title 3">
            <a:extLst>
              <a:ext uri="{FF2B5EF4-FFF2-40B4-BE49-F238E27FC236}">
                <a16:creationId xmlns:a16="http://schemas.microsoft.com/office/drawing/2014/main" id="{5B8F69A3-F25E-D843-84FF-94784C9DE0DB}"/>
              </a:ext>
            </a:extLst>
          </p:cNvPr>
          <p:cNvSpPr>
            <a:spLocks noGrp="1"/>
          </p:cNvSpPr>
          <p:nvPr>
            <p:ph type="title"/>
          </p:nvPr>
        </p:nvSpPr>
        <p:spPr/>
        <p:txBody>
          <a:bodyPr>
            <a:normAutofit/>
          </a:bodyPr>
          <a:lstStyle/>
          <a:p>
            <a:r>
              <a:rPr lang="en-US" dirty="0"/>
              <a:t>Deep Convolutional network</a:t>
            </a:r>
          </a:p>
        </p:txBody>
      </p:sp>
      <p:pic>
        <p:nvPicPr>
          <p:cNvPr id="2" name="Picture 1">
            <a:extLst>
              <a:ext uri="{FF2B5EF4-FFF2-40B4-BE49-F238E27FC236}">
                <a16:creationId xmlns:a16="http://schemas.microsoft.com/office/drawing/2014/main" id="{CEDD3913-DFEB-214D-AB3A-0D1525B864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17927" y="3350795"/>
            <a:ext cx="1947333" cy="1828613"/>
          </a:xfrm>
          <a:prstGeom prst="rect">
            <a:avLst/>
          </a:prstGeom>
        </p:spPr>
      </p:pic>
      <p:pic>
        <p:nvPicPr>
          <p:cNvPr id="3" name="Picture 2">
            <a:extLst>
              <a:ext uri="{FF2B5EF4-FFF2-40B4-BE49-F238E27FC236}">
                <a16:creationId xmlns:a16="http://schemas.microsoft.com/office/drawing/2014/main" id="{E833DC1C-F595-3E4A-AD69-4AA332C85B79}"/>
              </a:ext>
            </a:extLst>
          </p:cNvPr>
          <p:cNvPicPr>
            <a:picLocks noChangeAspect="1"/>
          </p:cNvPicPr>
          <p:nvPr/>
        </p:nvPicPr>
        <p:blipFill>
          <a:blip r:embed="rId3"/>
          <a:stretch>
            <a:fillRect/>
          </a:stretch>
        </p:blipFill>
        <p:spPr>
          <a:xfrm>
            <a:off x="2688800" y="2862505"/>
            <a:ext cx="8893601" cy="3001591"/>
          </a:xfrm>
          <a:prstGeom prst="rect">
            <a:avLst/>
          </a:prstGeom>
        </p:spPr>
      </p:pic>
      <p:sp>
        <p:nvSpPr>
          <p:cNvPr id="12" name="Footer Placeholder 11">
            <a:extLst>
              <a:ext uri="{FF2B5EF4-FFF2-40B4-BE49-F238E27FC236}">
                <a16:creationId xmlns:a16="http://schemas.microsoft.com/office/drawing/2014/main" id="{F5E71831-E996-C11F-D3AC-F5A0921EAFD6}"/>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762E88F4-9708-5D6C-C738-BDA85D234996}"/>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46</a:t>
            </a:fld>
            <a:endParaRPr lang="en-PK">
              <a:solidFill>
                <a:prstClr val="black">
                  <a:tint val="75000"/>
                </a:prstClr>
              </a:solidFill>
              <a:latin typeface="Calibri"/>
            </a:endParaRPr>
          </a:p>
        </p:txBody>
      </p:sp>
    </p:spTree>
    <p:extLst>
      <p:ext uri="{BB962C8B-B14F-4D97-AF65-F5344CB8AC3E}">
        <p14:creationId xmlns:p14="http://schemas.microsoft.com/office/powerpoint/2010/main" val="1496830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68CD2024-02C7-644F-8DCA-0AD51EA2E531}"/>
              </a:ext>
            </a:extLst>
          </p:cNvPr>
          <p:cNvSpPr>
            <a:spLocks noGrp="1"/>
          </p:cNvSpPr>
          <p:nvPr>
            <p:ph idx="1"/>
          </p:nvPr>
        </p:nvSpPr>
        <p:spPr/>
        <p:txBody>
          <a:bodyPr/>
          <a:lstStyle/>
          <a:p>
            <a:r>
              <a:rPr lang="en-US" dirty="0"/>
              <a:t>Add redundancy to the network</a:t>
            </a:r>
          </a:p>
          <a:p>
            <a:r>
              <a:rPr lang="en-US" dirty="0"/>
              <a:t>A way of regularization</a:t>
            </a:r>
          </a:p>
        </p:txBody>
      </p:sp>
      <p:sp>
        <p:nvSpPr>
          <p:cNvPr id="4" name="Title 3">
            <a:extLst>
              <a:ext uri="{FF2B5EF4-FFF2-40B4-BE49-F238E27FC236}">
                <a16:creationId xmlns:a16="http://schemas.microsoft.com/office/drawing/2014/main" id="{5B8F69A3-F25E-D843-84FF-94784C9DE0DB}"/>
              </a:ext>
            </a:extLst>
          </p:cNvPr>
          <p:cNvSpPr>
            <a:spLocks noGrp="1"/>
          </p:cNvSpPr>
          <p:nvPr>
            <p:ph type="title"/>
          </p:nvPr>
        </p:nvSpPr>
        <p:spPr/>
        <p:txBody>
          <a:bodyPr/>
          <a:lstStyle/>
          <a:p>
            <a:r>
              <a:rPr lang="en-US" dirty="0"/>
              <a:t>Deep Convolutional network</a:t>
            </a:r>
          </a:p>
        </p:txBody>
      </p:sp>
      <p:pic>
        <p:nvPicPr>
          <p:cNvPr id="6" name="Picture 5">
            <a:extLst>
              <a:ext uri="{FF2B5EF4-FFF2-40B4-BE49-F238E27FC236}">
                <a16:creationId xmlns:a16="http://schemas.microsoft.com/office/drawing/2014/main" id="{95AEAF8B-60E1-4542-8966-CABA77FE79AF}"/>
              </a:ext>
            </a:extLst>
          </p:cNvPr>
          <p:cNvPicPr>
            <a:picLocks noChangeAspect="1"/>
          </p:cNvPicPr>
          <p:nvPr/>
        </p:nvPicPr>
        <p:blipFill>
          <a:blip r:embed="rId3"/>
          <a:stretch>
            <a:fillRect/>
          </a:stretch>
        </p:blipFill>
        <p:spPr>
          <a:xfrm>
            <a:off x="2416935" y="3192708"/>
            <a:ext cx="2794000" cy="2777067"/>
          </a:xfrm>
          <a:prstGeom prst="rect">
            <a:avLst/>
          </a:prstGeom>
        </p:spPr>
      </p:pic>
      <p:pic>
        <p:nvPicPr>
          <p:cNvPr id="7" name="Picture 6">
            <a:extLst>
              <a:ext uri="{FF2B5EF4-FFF2-40B4-BE49-F238E27FC236}">
                <a16:creationId xmlns:a16="http://schemas.microsoft.com/office/drawing/2014/main" id="{81314188-87D3-A140-8BE7-BFC28AA7DC61}"/>
              </a:ext>
            </a:extLst>
          </p:cNvPr>
          <p:cNvPicPr>
            <a:picLocks noChangeAspect="1"/>
          </p:cNvPicPr>
          <p:nvPr/>
        </p:nvPicPr>
        <p:blipFill>
          <a:blip r:embed="rId4"/>
          <a:stretch>
            <a:fillRect/>
          </a:stretch>
        </p:blipFill>
        <p:spPr>
          <a:xfrm>
            <a:off x="7129128" y="3091108"/>
            <a:ext cx="2794000" cy="2980267"/>
          </a:xfrm>
          <a:prstGeom prst="rect">
            <a:avLst/>
          </a:prstGeom>
        </p:spPr>
      </p:pic>
      <p:sp>
        <p:nvSpPr>
          <p:cNvPr id="3" name="Rectangle 2">
            <a:extLst>
              <a:ext uri="{FF2B5EF4-FFF2-40B4-BE49-F238E27FC236}">
                <a16:creationId xmlns:a16="http://schemas.microsoft.com/office/drawing/2014/main" id="{153B1A2C-4D1C-E04D-8D72-DF8107670DFC}"/>
              </a:ext>
            </a:extLst>
          </p:cNvPr>
          <p:cNvSpPr/>
          <p:nvPr/>
        </p:nvSpPr>
        <p:spPr>
          <a:xfrm>
            <a:off x="3195903" y="5999798"/>
            <a:ext cx="1173976" cy="461665"/>
          </a:xfrm>
          <a:prstGeom prst="rect">
            <a:avLst/>
          </a:prstGeom>
        </p:spPr>
        <p:txBody>
          <a:bodyPr wrap="none">
            <a:spAutoFit/>
          </a:bodyPr>
          <a:lstStyle/>
          <a:p>
            <a:pPr defTabSz="609585"/>
            <a:r>
              <a:rPr lang="en-US" sz="2400" dirty="0">
                <a:solidFill>
                  <a:prstClr val="black"/>
                </a:solidFill>
                <a:latin typeface="Calibri"/>
              </a:rPr>
              <a:t>Training</a:t>
            </a:r>
          </a:p>
        </p:txBody>
      </p:sp>
      <p:sp>
        <p:nvSpPr>
          <p:cNvPr id="10" name="Rectangle 9">
            <a:extLst>
              <a:ext uri="{FF2B5EF4-FFF2-40B4-BE49-F238E27FC236}">
                <a16:creationId xmlns:a16="http://schemas.microsoft.com/office/drawing/2014/main" id="{F43B4A73-D8EA-0E4D-9CF2-1842F7D4D864}"/>
              </a:ext>
            </a:extLst>
          </p:cNvPr>
          <p:cNvSpPr/>
          <p:nvPr/>
        </p:nvSpPr>
        <p:spPr>
          <a:xfrm>
            <a:off x="7966360" y="5999798"/>
            <a:ext cx="1057918" cy="461665"/>
          </a:xfrm>
          <a:prstGeom prst="rect">
            <a:avLst/>
          </a:prstGeom>
        </p:spPr>
        <p:txBody>
          <a:bodyPr wrap="none">
            <a:spAutoFit/>
          </a:bodyPr>
          <a:lstStyle/>
          <a:p>
            <a:pPr defTabSz="609585"/>
            <a:r>
              <a:rPr lang="en-US" sz="2400" dirty="0">
                <a:solidFill>
                  <a:prstClr val="black"/>
                </a:solidFill>
                <a:latin typeface="Calibri"/>
              </a:rPr>
              <a:t>Testing</a:t>
            </a:r>
          </a:p>
        </p:txBody>
      </p:sp>
      <p:sp>
        <p:nvSpPr>
          <p:cNvPr id="13" name="Footer Placeholder 12">
            <a:extLst>
              <a:ext uri="{FF2B5EF4-FFF2-40B4-BE49-F238E27FC236}">
                <a16:creationId xmlns:a16="http://schemas.microsoft.com/office/drawing/2014/main" id="{399E8F90-3191-F9D4-8A97-AEA116F71E82}"/>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5" name="Slide Number Placeholder 14">
            <a:extLst>
              <a:ext uri="{FF2B5EF4-FFF2-40B4-BE49-F238E27FC236}">
                <a16:creationId xmlns:a16="http://schemas.microsoft.com/office/drawing/2014/main" id="{26143027-362E-C7D5-B069-14642E0E34B8}"/>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47</a:t>
            </a:fld>
            <a:endParaRPr lang="en-PK">
              <a:solidFill>
                <a:prstClr val="black">
                  <a:tint val="75000"/>
                </a:prstClr>
              </a:solidFill>
              <a:latin typeface="Calibri"/>
            </a:endParaRPr>
          </a:p>
        </p:txBody>
      </p:sp>
    </p:spTree>
    <p:extLst>
      <p:ext uri="{BB962C8B-B14F-4D97-AF65-F5344CB8AC3E}">
        <p14:creationId xmlns:p14="http://schemas.microsoft.com/office/powerpoint/2010/main" val="1853935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LeNet-5 (1998)</a:t>
            </a:r>
          </a:p>
          <a:p>
            <a:pPr lvl="1"/>
            <a:r>
              <a:rPr lang="en-US" dirty="0"/>
              <a:t>2 convolutional layers, 2 pooling layers,2 fully connected layers</a:t>
            </a:r>
          </a:p>
          <a:p>
            <a:pPr lvl="1"/>
            <a:r>
              <a:rPr lang="en-US" dirty="0"/>
              <a:t>Used for handwritten numbers on checks</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CNN – Most notable network</a:t>
            </a:r>
          </a:p>
        </p:txBody>
      </p:sp>
      <p:pic>
        <p:nvPicPr>
          <p:cNvPr id="2" name="Picture 1">
            <a:extLst>
              <a:ext uri="{FF2B5EF4-FFF2-40B4-BE49-F238E27FC236}">
                <a16:creationId xmlns:a16="http://schemas.microsoft.com/office/drawing/2014/main" id="{F95232F8-8F3D-1C4B-B9E7-3D52B7705F09}"/>
              </a:ext>
            </a:extLst>
          </p:cNvPr>
          <p:cNvPicPr>
            <a:picLocks noChangeAspect="1"/>
          </p:cNvPicPr>
          <p:nvPr/>
        </p:nvPicPr>
        <p:blipFill>
          <a:blip r:embed="rId2"/>
          <a:stretch>
            <a:fillRect/>
          </a:stretch>
        </p:blipFill>
        <p:spPr>
          <a:xfrm>
            <a:off x="2709332" y="3949723"/>
            <a:ext cx="6773333" cy="1981200"/>
          </a:xfrm>
          <a:prstGeom prst="rect">
            <a:avLst/>
          </a:prstGeom>
        </p:spPr>
      </p:pic>
      <p:pic>
        <p:nvPicPr>
          <p:cNvPr id="9" name="Picture 8">
            <a:extLst>
              <a:ext uri="{FF2B5EF4-FFF2-40B4-BE49-F238E27FC236}">
                <a16:creationId xmlns:a16="http://schemas.microsoft.com/office/drawing/2014/main" id="{D6A81221-F49A-1D48-B988-57872BA373F2}"/>
              </a:ext>
            </a:extLst>
          </p:cNvPr>
          <p:cNvPicPr>
            <a:picLocks noChangeAspect="1"/>
          </p:cNvPicPr>
          <p:nvPr/>
        </p:nvPicPr>
        <p:blipFill>
          <a:blip r:embed="rId3"/>
          <a:stretch>
            <a:fillRect/>
          </a:stretch>
        </p:blipFill>
        <p:spPr>
          <a:xfrm>
            <a:off x="6924964" y="1059216"/>
            <a:ext cx="5130800" cy="982133"/>
          </a:xfrm>
          <a:prstGeom prst="rect">
            <a:avLst/>
          </a:prstGeom>
        </p:spPr>
      </p:pic>
      <p:sp>
        <p:nvSpPr>
          <p:cNvPr id="12" name="Footer Placeholder 11">
            <a:extLst>
              <a:ext uri="{FF2B5EF4-FFF2-40B4-BE49-F238E27FC236}">
                <a16:creationId xmlns:a16="http://schemas.microsoft.com/office/drawing/2014/main" id="{F2F05B28-2CE4-439D-4383-F8EEBE396B6A}"/>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595CF196-3E7E-DBF3-3441-831AE9829778}"/>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48</a:t>
            </a:fld>
            <a:endParaRPr lang="en-PK">
              <a:solidFill>
                <a:prstClr val="black">
                  <a:tint val="75000"/>
                </a:prstClr>
              </a:solidFill>
              <a:latin typeface="Calibri"/>
            </a:endParaRPr>
          </a:p>
        </p:txBody>
      </p:sp>
    </p:spTree>
    <p:extLst>
      <p:ext uri="{BB962C8B-B14F-4D97-AF65-F5344CB8AC3E}">
        <p14:creationId xmlns:p14="http://schemas.microsoft.com/office/powerpoint/2010/main" val="76078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normAutofit/>
          </a:bodyPr>
          <a:lstStyle/>
          <a:p>
            <a:r>
              <a:rPr lang="en-US" sz="3733" dirty="0" err="1"/>
              <a:t>AlexNet</a:t>
            </a:r>
            <a:r>
              <a:rPr lang="en-US" sz="3733" dirty="0"/>
              <a:t> (2012)</a:t>
            </a:r>
          </a:p>
          <a:p>
            <a:pPr lvl="1"/>
            <a:r>
              <a:rPr lang="en-US" sz="3200" dirty="0"/>
              <a:t>First big improvement in image classification</a:t>
            </a:r>
          </a:p>
          <a:p>
            <a:pPr lvl="1"/>
            <a:r>
              <a:rPr lang="en-US" sz="3200" dirty="0"/>
              <a:t>CNN / </a:t>
            </a:r>
            <a:r>
              <a:rPr lang="en-US" sz="3200" dirty="0" err="1"/>
              <a:t>MaxPool</a:t>
            </a:r>
            <a:r>
              <a:rPr lang="en-US" sz="3200" dirty="0"/>
              <a:t> / Dropout / </a:t>
            </a:r>
            <a:r>
              <a:rPr lang="en-US" sz="3200" dirty="0" err="1"/>
              <a:t>ReLU</a:t>
            </a:r>
            <a:endParaRPr lang="en-US" sz="3200" dirty="0"/>
          </a:p>
          <a:p>
            <a:pPr lvl="1"/>
            <a:r>
              <a:rPr lang="en-US" sz="3200" dirty="0"/>
              <a:t>5 convolutional layers, followed by max-pooling layers; the last three are fully connected layers</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CNN – Most notable network</a:t>
            </a:r>
          </a:p>
        </p:txBody>
      </p:sp>
      <p:pic>
        <p:nvPicPr>
          <p:cNvPr id="4" name="Picture 3">
            <a:extLst>
              <a:ext uri="{FF2B5EF4-FFF2-40B4-BE49-F238E27FC236}">
                <a16:creationId xmlns:a16="http://schemas.microsoft.com/office/drawing/2014/main" id="{50EEF0E8-0DE9-2F4C-A35A-A22EFCA10DBA}"/>
              </a:ext>
            </a:extLst>
          </p:cNvPr>
          <p:cNvPicPr>
            <a:picLocks noChangeAspect="1"/>
          </p:cNvPicPr>
          <p:nvPr/>
        </p:nvPicPr>
        <p:blipFill>
          <a:blip r:embed="rId2"/>
          <a:stretch>
            <a:fillRect/>
          </a:stretch>
        </p:blipFill>
        <p:spPr>
          <a:xfrm>
            <a:off x="2707572" y="4349925"/>
            <a:ext cx="6776853" cy="2173336"/>
          </a:xfrm>
          <a:prstGeom prst="rect">
            <a:avLst/>
          </a:prstGeom>
        </p:spPr>
      </p:pic>
      <p:pic>
        <p:nvPicPr>
          <p:cNvPr id="7" name="Picture 6">
            <a:extLst>
              <a:ext uri="{FF2B5EF4-FFF2-40B4-BE49-F238E27FC236}">
                <a16:creationId xmlns:a16="http://schemas.microsoft.com/office/drawing/2014/main" id="{A3D7B49B-6921-624D-B30B-BEE78F1CE626}"/>
              </a:ext>
            </a:extLst>
          </p:cNvPr>
          <p:cNvPicPr>
            <a:picLocks noChangeAspect="1"/>
          </p:cNvPicPr>
          <p:nvPr/>
        </p:nvPicPr>
        <p:blipFill>
          <a:blip r:embed="rId3"/>
          <a:stretch>
            <a:fillRect/>
          </a:stretch>
        </p:blipFill>
        <p:spPr>
          <a:xfrm>
            <a:off x="7065049" y="1017286"/>
            <a:ext cx="4961467" cy="1083733"/>
          </a:xfrm>
          <a:prstGeom prst="rect">
            <a:avLst/>
          </a:prstGeom>
        </p:spPr>
      </p:pic>
      <p:sp>
        <p:nvSpPr>
          <p:cNvPr id="12" name="Footer Placeholder 11">
            <a:extLst>
              <a:ext uri="{FF2B5EF4-FFF2-40B4-BE49-F238E27FC236}">
                <a16:creationId xmlns:a16="http://schemas.microsoft.com/office/drawing/2014/main" id="{BB76EBA8-45B2-A814-B3E3-525D64D595C7}"/>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D91EC2A1-7432-169D-4696-9AF115856206}"/>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49</a:t>
            </a:fld>
            <a:endParaRPr lang="en-PK">
              <a:solidFill>
                <a:prstClr val="black">
                  <a:tint val="75000"/>
                </a:prstClr>
              </a:solidFill>
              <a:latin typeface="Calibri"/>
            </a:endParaRPr>
          </a:p>
        </p:txBody>
      </p:sp>
    </p:spTree>
    <p:extLst>
      <p:ext uri="{BB962C8B-B14F-4D97-AF65-F5344CB8AC3E}">
        <p14:creationId xmlns:p14="http://schemas.microsoft.com/office/powerpoint/2010/main" val="261721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E458A-B5C1-484F-AC98-6B751278CC4D}"/>
              </a:ext>
            </a:extLst>
          </p:cNvPr>
          <p:cNvSpPr>
            <a:spLocks noGrp="1"/>
          </p:cNvSpPr>
          <p:nvPr>
            <p:ph idx="1"/>
          </p:nvPr>
        </p:nvSpPr>
        <p:spPr/>
        <p:txBody>
          <a:bodyPr/>
          <a:lstStyle/>
          <a:p>
            <a:r>
              <a:rPr lang="en-US" dirty="0"/>
              <a:t>Training loop:</a:t>
            </a:r>
          </a:p>
          <a:p>
            <a:pPr lvl="1"/>
            <a:r>
              <a:rPr lang="en-US" dirty="0"/>
              <a:t>Use training set to learn a model</a:t>
            </a:r>
          </a:p>
          <a:p>
            <a:pPr lvl="1"/>
            <a:r>
              <a:rPr lang="en-US" dirty="0"/>
              <a:t>Evaluate your model on the validation test</a:t>
            </a:r>
          </a:p>
          <a:p>
            <a:pPr lvl="1"/>
            <a:r>
              <a:rPr lang="en-US" dirty="0"/>
              <a:t>Does it perform well enough?</a:t>
            </a:r>
          </a:p>
          <a:p>
            <a:pPr lvl="1"/>
            <a:r>
              <a:rPr lang="en-US" dirty="0"/>
              <a:t>If no, train again using a different strategy (different hyper-parameters); if yes, test (only once)</a:t>
            </a:r>
          </a:p>
          <a:p>
            <a:endParaRPr lang="en-US" dirty="0"/>
          </a:p>
        </p:txBody>
      </p:sp>
      <p:sp>
        <p:nvSpPr>
          <p:cNvPr id="3" name="Title 2">
            <a:extLst>
              <a:ext uri="{FF2B5EF4-FFF2-40B4-BE49-F238E27FC236}">
                <a16:creationId xmlns:a16="http://schemas.microsoft.com/office/drawing/2014/main" id="{08655443-EB06-474A-B567-33287ED43D2E}"/>
              </a:ext>
            </a:extLst>
          </p:cNvPr>
          <p:cNvSpPr>
            <a:spLocks noGrp="1"/>
          </p:cNvSpPr>
          <p:nvPr>
            <p:ph type="title"/>
          </p:nvPr>
        </p:nvSpPr>
        <p:spPr/>
        <p:txBody>
          <a:bodyPr/>
          <a:lstStyle/>
          <a:p>
            <a:r>
              <a:rPr lang="en-US" dirty="0"/>
              <a:t>How to train a Neural Network</a:t>
            </a:r>
          </a:p>
        </p:txBody>
      </p:sp>
      <p:sp>
        <p:nvSpPr>
          <p:cNvPr id="5" name="Rectangle 4">
            <a:extLst>
              <a:ext uri="{FF2B5EF4-FFF2-40B4-BE49-F238E27FC236}">
                <a16:creationId xmlns:a16="http://schemas.microsoft.com/office/drawing/2014/main" id="{203D1AD9-2D8F-DE4C-91C4-74EF7DC37F4A}"/>
              </a:ext>
            </a:extLst>
          </p:cNvPr>
          <p:cNvSpPr/>
          <p:nvPr/>
        </p:nvSpPr>
        <p:spPr>
          <a:xfrm>
            <a:off x="1" y="6529706"/>
            <a:ext cx="8518679" cy="297454"/>
          </a:xfrm>
          <a:prstGeom prst="rect">
            <a:avLst/>
          </a:prstGeom>
        </p:spPr>
        <p:txBody>
          <a:bodyPr wrap="none">
            <a:spAutoFit/>
          </a:bodyPr>
          <a:lstStyle/>
          <a:p>
            <a:pPr defTabSz="609585"/>
            <a:r>
              <a:rPr lang="en-US" sz="1333" dirty="0">
                <a:solidFill>
                  <a:prstClr val="black"/>
                </a:solidFill>
                <a:latin typeface="Calibri"/>
              </a:rPr>
              <a:t>More on: </a:t>
            </a:r>
            <a:r>
              <a:rPr lang="en-US" sz="1333" dirty="0">
                <a:solidFill>
                  <a:prstClr val="black"/>
                </a:solidFill>
                <a:latin typeface="Calibri"/>
                <a:hlinkClick r:id="rId3"/>
              </a:rPr>
              <a:t>https://medium.com/datadriveninvestor/data-science-essentials-why-train-validation-test-data-b7f7d472dc1f</a:t>
            </a:r>
            <a:r>
              <a:rPr lang="en-US" sz="1333" dirty="0">
                <a:solidFill>
                  <a:prstClr val="black"/>
                </a:solidFill>
                <a:latin typeface="Calibri"/>
              </a:rPr>
              <a:t> </a:t>
            </a:r>
          </a:p>
        </p:txBody>
      </p:sp>
      <p:sp>
        <p:nvSpPr>
          <p:cNvPr id="11" name="Footer Placeholder 10">
            <a:extLst>
              <a:ext uri="{FF2B5EF4-FFF2-40B4-BE49-F238E27FC236}">
                <a16:creationId xmlns:a16="http://schemas.microsoft.com/office/drawing/2014/main" id="{8B5C4FB2-40E2-CF0F-3663-F23D7CBC6831}"/>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06D1405D-2384-D00D-7FEC-B8C20ED551E6}"/>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a:t>
            </a:fld>
            <a:endParaRPr lang="en-PK">
              <a:solidFill>
                <a:prstClr val="black">
                  <a:tint val="75000"/>
                </a:prstClr>
              </a:solidFill>
              <a:latin typeface="Calibri"/>
            </a:endParaRPr>
          </a:p>
        </p:txBody>
      </p:sp>
    </p:spTree>
    <p:extLst>
      <p:ext uri="{BB962C8B-B14F-4D97-AF65-F5344CB8AC3E}">
        <p14:creationId xmlns:p14="http://schemas.microsoft.com/office/powerpoint/2010/main" val="4084554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VGGNet-16 (2014)</a:t>
            </a:r>
          </a:p>
          <a:p>
            <a:pPr lvl="1"/>
            <a:r>
              <a:rPr lang="en-US" dirty="0"/>
              <a:t>13 convolutional layers, 3 fully-connected layers</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CNN – Most notable network</a:t>
            </a:r>
          </a:p>
        </p:txBody>
      </p:sp>
      <p:pic>
        <p:nvPicPr>
          <p:cNvPr id="2" name="Picture 1">
            <a:extLst>
              <a:ext uri="{FF2B5EF4-FFF2-40B4-BE49-F238E27FC236}">
                <a16:creationId xmlns:a16="http://schemas.microsoft.com/office/drawing/2014/main" id="{F24F5521-C093-E049-B01A-9D013B059139}"/>
              </a:ext>
            </a:extLst>
          </p:cNvPr>
          <p:cNvPicPr>
            <a:picLocks noChangeAspect="1"/>
          </p:cNvPicPr>
          <p:nvPr/>
        </p:nvPicPr>
        <p:blipFill>
          <a:blip r:embed="rId2"/>
          <a:stretch>
            <a:fillRect/>
          </a:stretch>
        </p:blipFill>
        <p:spPr>
          <a:xfrm>
            <a:off x="169332" y="4118769"/>
            <a:ext cx="11853333" cy="1811867"/>
          </a:xfrm>
          <a:prstGeom prst="rect">
            <a:avLst/>
          </a:prstGeom>
        </p:spPr>
      </p:pic>
      <p:pic>
        <p:nvPicPr>
          <p:cNvPr id="4" name="Picture 3">
            <a:extLst>
              <a:ext uri="{FF2B5EF4-FFF2-40B4-BE49-F238E27FC236}">
                <a16:creationId xmlns:a16="http://schemas.microsoft.com/office/drawing/2014/main" id="{E8BA5A17-2D31-0B46-A6EE-F6F66BF61C17}"/>
              </a:ext>
            </a:extLst>
          </p:cNvPr>
          <p:cNvPicPr>
            <a:picLocks noChangeAspect="1"/>
          </p:cNvPicPr>
          <p:nvPr/>
        </p:nvPicPr>
        <p:blipFill>
          <a:blip r:embed="rId3"/>
          <a:stretch>
            <a:fillRect/>
          </a:stretch>
        </p:blipFill>
        <p:spPr>
          <a:xfrm>
            <a:off x="6891865" y="1197999"/>
            <a:ext cx="5130800" cy="999067"/>
          </a:xfrm>
          <a:prstGeom prst="rect">
            <a:avLst/>
          </a:prstGeom>
        </p:spPr>
      </p:pic>
      <p:sp>
        <p:nvSpPr>
          <p:cNvPr id="12" name="Footer Placeholder 11">
            <a:extLst>
              <a:ext uri="{FF2B5EF4-FFF2-40B4-BE49-F238E27FC236}">
                <a16:creationId xmlns:a16="http://schemas.microsoft.com/office/drawing/2014/main" id="{6F637C1D-B60C-EEF9-9B87-963AED95559A}"/>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5574C412-A89E-78D8-AE6A-91869CCBD8A1}"/>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50</a:t>
            </a:fld>
            <a:endParaRPr lang="en-PK">
              <a:solidFill>
                <a:prstClr val="black">
                  <a:tint val="75000"/>
                </a:prstClr>
              </a:solidFill>
              <a:latin typeface="Calibri"/>
            </a:endParaRPr>
          </a:p>
        </p:txBody>
      </p:sp>
    </p:spTree>
    <p:extLst>
      <p:ext uri="{BB962C8B-B14F-4D97-AF65-F5344CB8AC3E}">
        <p14:creationId xmlns:p14="http://schemas.microsoft.com/office/powerpoint/2010/main" val="1623703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8FC131-BC24-1240-9363-120EC90411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39984" y="4227617"/>
            <a:ext cx="9457547" cy="2493860"/>
          </a:xfrm>
          <a:prstGeom prst="rect">
            <a:avLst/>
          </a:prstGeom>
        </p:spPr>
      </p:pic>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err="1"/>
              <a:t>GoogleNet</a:t>
            </a:r>
            <a:r>
              <a:rPr lang="en-US" dirty="0"/>
              <a:t>/Inception (2014)</a:t>
            </a:r>
          </a:p>
          <a:p>
            <a:pPr lvl="1"/>
            <a:r>
              <a:rPr lang="en-US" dirty="0"/>
              <a:t>Going Deep: 22 layers</a:t>
            </a:r>
          </a:p>
          <a:p>
            <a:pPr lvl="1"/>
            <a:r>
              <a:rPr lang="en-US" dirty="0"/>
              <a:t>Very small convolutions</a:t>
            </a:r>
          </a:p>
          <a:p>
            <a:pPr lvl="1"/>
            <a:r>
              <a:rPr lang="en-US" dirty="0"/>
              <a:t>Drastically reduce the number of parameters</a:t>
            </a:r>
          </a:p>
          <a:p>
            <a:pPr lvl="2"/>
            <a:r>
              <a:rPr lang="en-US" dirty="0"/>
              <a:t>From 138M (VGG) to 4M parameters</a:t>
            </a:r>
          </a:p>
          <a:p>
            <a:pPr lvl="1"/>
            <a:endParaRPr lang="en-US" dirty="0"/>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CNN – Most notable network</a:t>
            </a:r>
          </a:p>
        </p:txBody>
      </p:sp>
      <p:pic>
        <p:nvPicPr>
          <p:cNvPr id="8" name="Picture 7">
            <a:extLst>
              <a:ext uri="{FF2B5EF4-FFF2-40B4-BE49-F238E27FC236}">
                <a16:creationId xmlns:a16="http://schemas.microsoft.com/office/drawing/2014/main" id="{A479698B-2FE9-164F-A3AE-BD62BE12630B}"/>
              </a:ext>
            </a:extLst>
          </p:cNvPr>
          <p:cNvPicPr>
            <a:picLocks noChangeAspect="1"/>
          </p:cNvPicPr>
          <p:nvPr/>
        </p:nvPicPr>
        <p:blipFill>
          <a:blip r:embed="rId4"/>
          <a:stretch>
            <a:fillRect/>
          </a:stretch>
        </p:blipFill>
        <p:spPr>
          <a:xfrm>
            <a:off x="7051195" y="1138613"/>
            <a:ext cx="4961467" cy="965200"/>
          </a:xfrm>
          <a:prstGeom prst="rect">
            <a:avLst/>
          </a:prstGeom>
        </p:spPr>
      </p:pic>
      <p:pic>
        <p:nvPicPr>
          <p:cNvPr id="10" name="Picture 9">
            <a:extLst>
              <a:ext uri="{FF2B5EF4-FFF2-40B4-BE49-F238E27FC236}">
                <a16:creationId xmlns:a16="http://schemas.microsoft.com/office/drawing/2014/main" id="{4844A431-E66E-9145-A645-47210AF0DC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2000"/>
          <a:stretch/>
        </p:blipFill>
        <p:spPr>
          <a:xfrm>
            <a:off x="509157" y="5046271"/>
            <a:ext cx="1452855" cy="1377549"/>
          </a:xfrm>
          <a:prstGeom prst="rect">
            <a:avLst/>
          </a:prstGeom>
        </p:spPr>
      </p:pic>
      <p:sp>
        <p:nvSpPr>
          <p:cNvPr id="13" name="Footer Placeholder 12">
            <a:extLst>
              <a:ext uri="{FF2B5EF4-FFF2-40B4-BE49-F238E27FC236}">
                <a16:creationId xmlns:a16="http://schemas.microsoft.com/office/drawing/2014/main" id="{96BED4DA-E211-9C43-1614-D5508F02A620}"/>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4" name="Slide Number Placeholder 13">
            <a:extLst>
              <a:ext uri="{FF2B5EF4-FFF2-40B4-BE49-F238E27FC236}">
                <a16:creationId xmlns:a16="http://schemas.microsoft.com/office/drawing/2014/main" id="{821F1024-1691-B52D-1067-847A15C93716}"/>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51</a:t>
            </a:fld>
            <a:endParaRPr lang="en-PK">
              <a:solidFill>
                <a:prstClr val="black">
                  <a:tint val="75000"/>
                </a:prstClr>
              </a:solidFill>
              <a:latin typeface="Calibri"/>
            </a:endParaRPr>
          </a:p>
        </p:txBody>
      </p:sp>
    </p:spTree>
    <p:extLst>
      <p:ext uri="{BB962C8B-B14F-4D97-AF65-F5344CB8AC3E}">
        <p14:creationId xmlns:p14="http://schemas.microsoft.com/office/powerpoint/2010/main" val="3274174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B967B3-ACC1-BB4E-A1D2-3BFD656A08AB}"/>
              </a:ext>
            </a:extLst>
          </p:cNvPr>
          <p:cNvPicPr>
            <a:picLocks noChangeAspect="1"/>
          </p:cNvPicPr>
          <p:nvPr/>
        </p:nvPicPr>
        <p:blipFill>
          <a:blip r:embed="rId2"/>
          <a:stretch>
            <a:fillRect/>
          </a:stretch>
        </p:blipFill>
        <p:spPr>
          <a:xfrm>
            <a:off x="169332" y="3287565"/>
            <a:ext cx="11853333" cy="3352800"/>
          </a:xfrm>
          <a:prstGeom prst="rect">
            <a:avLst/>
          </a:prstGeom>
        </p:spPr>
      </p:pic>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err="1"/>
              <a:t>ResNet</a:t>
            </a:r>
            <a:r>
              <a:rPr lang="en-US" dirty="0"/>
              <a:t> (2015)</a:t>
            </a:r>
          </a:p>
          <a:p>
            <a:pPr lvl="1"/>
            <a:r>
              <a:rPr lang="en-US" dirty="0"/>
              <a:t>Residual layer</a:t>
            </a:r>
          </a:p>
          <a:p>
            <a:pPr lvl="1"/>
            <a:r>
              <a:rPr lang="en-US" dirty="0"/>
              <a:t>Up to 152 layers (50-101-152)</a:t>
            </a:r>
          </a:p>
          <a:p>
            <a:pPr lvl="1"/>
            <a:r>
              <a:rPr lang="en-US" dirty="0"/>
              <a:t>Requires huge resources</a:t>
            </a:r>
          </a:p>
          <a:p>
            <a:pPr lvl="1"/>
            <a:endParaRPr lang="en-US" dirty="0"/>
          </a:p>
          <a:p>
            <a:endParaRPr lang="en-US" dirty="0"/>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CNN – Most notable network</a:t>
            </a:r>
          </a:p>
        </p:txBody>
      </p:sp>
      <p:pic>
        <p:nvPicPr>
          <p:cNvPr id="8" name="Picture 7">
            <a:extLst>
              <a:ext uri="{FF2B5EF4-FFF2-40B4-BE49-F238E27FC236}">
                <a16:creationId xmlns:a16="http://schemas.microsoft.com/office/drawing/2014/main" id="{1B8B0AD7-EBD0-FE4F-BD85-AA415D2D3CD5}"/>
              </a:ext>
            </a:extLst>
          </p:cNvPr>
          <p:cNvPicPr>
            <a:picLocks noChangeAspect="1"/>
          </p:cNvPicPr>
          <p:nvPr/>
        </p:nvPicPr>
        <p:blipFill>
          <a:blip r:embed="rId3"/>
          <a:stretch>
            <a:fillRect/>
          </a:stretch>
        </p:blipFill>
        <p:spPr>
          <a:xfrm>
            <a:off x="9228665" y="1241543"/>
            <a:ext cx="2794000" cy="999067"/>
          </a:xfrm>
          <a:prstGeom prst="rect">
            <a:avLst/>
          </a:prstGeom>
        </p:spPr>
      </p:pic>
      <p:sp>
        <p:nvSpPr>
          <p:cNvPr id="12" name="Footer Placeholder 11">
            <a:extLst>
              <a:ext uri="{FF2B5EF4-FFF2-40B4-BE49-F238E27FC236}">
                <a16:creationId xmlns:a16="http://schemas.microsoft.com/office/drawing/2014/main" id="{6D673954-85C9-6EAE-852B-30BDC0D34E27}"/>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A08AB996-3C33-FD1C-2982-426C0D86DF2E}"/>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52</a:t>
            </a:fld>
            <a:endParaRPr lang="en-PK">
              <a:solidFill>
                <a:prstClr val="black">
                  <a:tint val="75000"/>
                </a:prstClr>
              </a:solidFill>
              <a:latin typeface="Calibri"/>
            </a:endParaRPr>
          </a:p>
        </p:txBody>
      </p:sp>
    </p:spTree>
    <p:extLst>
      <p:ext uri="{BB962C8B-B14F-4D97-AF65-F5344CB8AC3E}">
        <p14:creationId xmlns:p14="http://schemas.microsoft.com/office/powerpoint/2010/main" val="3877798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Totally more than 100 K citations</a:t>
            </a:r>
          </a:p>
          <a:p>
            <a:pPr marL="609585" lvl="1" indent="0">
              <a:buNone/>
            </a:pPr>
            <a:endParaRPr lang="en-US" dirty="0"/>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CNN – Most notable network</a:t>
            </a:r>
          </a:p>
        </p:txBody>
      </p:sp>
      <p:pic>
        <p:nvPicPr>
          <p:cNvPr id="2" name="Picture 1">
            <a:extLst>
              <a:ext uri="{FF2B5EF4-FFF2-40B4-BE49-F238E27FC236}">
                <a16:creationId xmlns:a16="http://schemas.microsoft.com/office/drawing/2014/main" id="{A0A7EDEB-AF44-F944-A9E5-0A017512CCDC}"/>
              </a:ext>
            </a:extLst>
          </p:cNvPr>
          <p:cNvPicPr>
            <a:picLocks noChangeAspect="1"/>
          </p:cNvPicPr>
          <p:nvPr/>
        </p:nvPicPr>
        <p:blipFill rotWithShape="1">
          <a:blip r:embed="rId2"/>
          <a:srcRect t="4692"/>
          <a:stretch/>
        </p:blipFill>
        <p:spPr>
          <a:xfrm>
            <a:off x="1688010" y="3008417"/>
            <a:ext cx="8815977" cy="3465967"/>
          </a:xfrm>
          <a:prstGeom prst="rect">
            <a:avLst/>
          </a:prstGeom>
        </p:spPr>
      </p:pic>
      <p:sp>
        <p:nvSpPr>
          <p:cNvPr id="11" name="Footer Placeholder 10">
            <a:extLst>
              <a:ext uri="{FF2B5EF4-FFF2-40B4-BE49-F238E27FC236}">
                <a16:creationId xmlns:a16="http://schemas.microsoft.com/office/drawing/2014/main" id="{09276717-54F6-4214-D01A-8ED3B30ED587}"/>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C84CBE13-1F46-9652-8169-05B665246A66}"/>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53</a:t>
            </a:fld>
            <a:endParaRPr lang="en-PK">
              <a:solidFill>
                <a:prstClr val="black">
                  <a:tint val="75000"/>
                </a:prstClr>
              </a:solidFill>
              <a:latin typeface="Calibri"/>
            </a:endParaRPr>
          </a:p>
        </p:txBody>
      </p:sp>
    </p:spTree>
    <p:extLst>
      <p:ext uri="{BB962C8B-B14F-4D97-AF65-F5344CB8AC3E}">
        <p14:creationId xmlns:p14="http://schemas.microsoft.com/office/powerpoint/2010/main" val="2733743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91A68F-217A-FD41-9BB8-ED0E5676DC81}"/>
              </a:ext>
            </a:extLst>
          </p:cNvPr>
          <p:cNvSpPr>
            <a:spLocks noGrp="1"/>
          </p:cNvSpPr>
          <p:nvPr>
            <p:ph idx="1"/>
          </p:nvPr>
        </p:nvSpPr>
        <p:spPr/>
        <p:txBody>
          <a:bodyPr/>
          <a:lstStyle/>
          <a:p>
            <a:pPr marL="609585" indent="-609585">
              <a:buFont typeface="Arial" panose="020B0604020202020204" pitchFamily="34" charset="0"/>
              <a:buChar char="•"/>
            </a:pPr>
            <a:r>
              <a:rPr lang="en-SA" dirty="0">
                <a:solidFill>
                  <a:schemeClr val="bg1">
                    <a:lumMod val="85000"/>
                  </a:schemeClr>
                </a:solidFill>
              </a:rPr>
              <a:t>From machine learning to deep learning</a:t>
            </a:r>
          </a:p>
          <a:p>
            <a:pPr marL="609585" indent="-609585">
              <a:buFont typeface="Arial" panose="020B0604020202020204" pitchFamily="34" charset="0"/>
              <a:buChar char="•"/>
            </a:pPr>
            <a:r>
              <a:rPr lang="en-SA" dirty="0">
                <a:solidFill>
                  <a:schemeClr val="bg1">
                    <a:lumMod val="85000"/>
                  </a:schemeClr>
                </a:solidFill>
              </a:rPr>
              <a:t>Deep neural network</a:t>
            </a:r>
          </a:p>
          <a:p>
            <a:pPr marL="609585" indent="-609585">
              <a:buFont typeface="Arial" panose="020B0604020202020204" pitchFamily="34" charset="0"/>
              <a:buChar char="•"/>
            </a:pPr>
            <a:r>
              <a:rPr lang="en-SA" dirty="0">
                <a:solidFill>
                  <a:schemeClr val="bg1">
                    <a:lumMod val="85000"/>
                  </a:schemeClr>
                </a:solidFill>
              </a:rPr>
              <a:t>Train a deep neural network</a:t>
            </a:r>
          </a:p>
          <a:p>
            <a:pPr marL="609585" indent="-609585">
              <a:buFont typeface="Arial" panose="020B0604020202020204" pitchFamily="34" charset="0"/>
              <a:buChar char="•"/>
            </a:pPr>
            <a:r>
              <a:rPr lang="en-US" dirty="0">
                <a:solidFill>
                  <a:schemeClr val="bg1">
                    <a:lumMod val="85000"/>
                  </a:schemeClr>
                </a:solidFill>
              </a:rPr>
              <a:t>Convolutional neural networks</a:t>
            </a:r>
          </a:p>
          <a:p>
            <a:pPr marL="609585" indent="-609585">
              <a:buFont typeface="Arial" panose="020B0604020202020204" pitchFamily="34" charset="0"/>
              <a:buChar char="•"/>
            </a:pPr>
            <a:r>
              <a:rPr lang="en-US" dirty="0"/>
              <a:t>Application on computer vision</a:t>
            </a:r>
          </a:p>
          <a:p>
            <a:pPr marL="609585" indent="-609585">
              <a:buFont typeface="Arial" panose="020B0604020202020204" pitchFamily="34" charset="0"/>
              <a:buChar char="•"/>
            </a:pPr>
            <a:endParaRPr lang="en-SA" dirty="0"/>
          </a:p>
        </p:txBody>
      </p:sp>
      <p:sp>
        <p:nvSpPr>
          <p:cNvPr id="3" name="Title 2">
            <a:extLst>
              <a:ext uri="{FF2B5EF4-FFF2-40B4-BE49-F238E27FC236}">
                <a16:creationId xmlns:a16="http://schemas.microsoft.com/office/drawing/2014/main" id="{8AC9C6DC-34BA-124D-BF5C-9E46C906D7D6}"/>
              </a:ext>
            </a:extLst>
          </p:cNvPr>
          <p:cNvSpPr>
            <a:spLocks noGrp="1"/>
          </p:cNvSpPr>
          <p:nvPr>
            <p:ph type="title"/>
          </p:nvPr>
        </p:nvSpPr>
        <p:spPr/>
        <p:txBody>
          <a:bodyPr/>
          <a:lstStyle/>
          <a:p>
            <a:r>
              <a:rPr lang="en-SA" dirty="0"/>
              <a:t>Outline</a:t>
            </a:r>
          </a:p>
        </p:txBody>
      </p:sp>
      <p:sp>
        <p:nvSpPr>
          <p:cNvPr id="10" name="Footer Placeholder 9">
            <a:extLst>
              <a:ext uri="{FF2B5EF4-FFF2-40B4-BE49-F238E27FC236}">
                <a16:creationId xmlns:a16="http://schemas.microsoft.com/office/drawing/2014/main" id="{34189CF7-BA7B-FA68-DAD8-6E2E7F4A97ED}"/>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C328F272-A991-0AB9-BDB7-E55D9C2C3FD9}"/>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54</a:t>
            </a:fld>
            <a:endParaRPr lang="en-PK">
              <a:solidFill>
                <a:prstClr val="black">
                  <a:tint val="75000"/>
                </a:prstClr>
              </a:solidFill>
              <a:latin typeface="Calibri"/>
            </a:endParaRPr>
          </a:p>
        </p:txBody>
      </p:sp>
    </p:spTree>
    <p:extLst>
      <p:ext uri="{BB962C8B-B14F-4D97-AF65-F5344CB8AC3E}">
        <p14:creationId xmlns:p14="http://schemas.microsoft.com/office/powerpoint/2010/main" val="2732143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F5C7D6-921D-B54D-A3B1-AD027EE5BB16}"/>
              </a:ext>
            </a:extLst>
          </p:cNvPr>
          <p:cNvSpPr>
            <a:spLocks noGrp="1"/>
          </p:cNvSpPr>
          <p:nvPr>
            <p:ph type="title"/>
          </p:nvPr>
        </p:nvSpPr>
        <p:spPr/>
        <p:txBody>
          <a:bodyPr/>
          <a:lstStyle/>
          <a:p>
            <a:r>
              <a:rPr lang="en-US" dirty="0"/>
              <a:t>Application on Computer Vision</a:t>
            </a:r>
            <a:endParaRPr lang="en-SA" dirty="0"/>
          </a:p>
        </p:txBody>
      </p:sp>
      <p:pic>
        <p:nvPicPr>
          <p:cNvPr id="5" name="Content Placeholder 10">
            <a:extLst>
              <a:ext uri="{FF2B5EF4-FFF2-40B4-BE49-F238E27FC236}">
                <a16:creationId xmlns:a16="http://schemas.microsoft.com/office/drawing/2014/main" id="{5A66E4A3-9717-CA4B-A699-1017AF197C63}"/>
              </a:ext>
            </a:extLst>
          </p:cNvPr>
          <p:cNvPicPr>
            <a:picLocks noChangeAspect="1"/>
          </p:cNvPicPr>
          <p:nvPr/>
        </p:nvPicPr>
        <p:blipFill>
          <a:blip r:embed="rId2"/>
          <a:stretch>
            <a:fillRect/>
          </a:stretch>
        </p:blipFill>
        <p:spPr>
          <a:xfrm>
            <a:off x="201738" y="2633000"/>
            <a:ext cx="6555332" cy="2093875"/>
          </a:xfrm>
          <a:prstGeom prst="rect">
            <a:avLst/>
          </a:prstGeom>
          <a:noFill/>
        </p:spPr>
      </p:pic>
      <p:pic>
        <p:nvPicPr>
          <p:cNvPr id="6" name="Content Placeholder 6">
            <a:extLst>
              <a:ext uri="{FF2B5EF4-FFF2-40B4-BE49-F238E27FC236}">
                <a16:creationId xmlns:a16="http://schemas.microsoft.com/office/drawing/2014/main" id="{AAAE7829-1072-314C-AF5B-6D679D3024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5533" y="1749487"/>
            <a:ext cx="4318455" cy="4748912"/>
          </a:xfrm>
          <a:prstGeom prst="rect">
            <a:avLst/>
          </a:prstGeom>
          <a:noFill/>
        </p:spPr>
      </p:pic>
      <p:sp>
        <p:nvSpPr>
          <p:cNvPr id="11" name="Footer Placeholder 10">
            <a:extLst>
              <a:ext uri="{FF2B5EF4-FFF2-40B4-BE49-F238E27FC236}">
                <a16:creationId xmlns:a16="http://schemas.microsoft.com/office/drawing/2014/main" id="{217ED499-EDFF-DCB3-4B92-A9333BDC51B1}"/>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42D9B2AA-A451-4A97-8608-389289C772AF}"/>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55</a:t>
            </a:fld>
            <a:endParaRPr lang="en-PK">
              <a:solidFill>
                <a:prstClr val="black">
                  <a:tint val="75000"/>
                </a:prstClr>
              </a:solidFill>
              <a:latin typeface="Calibri"/>
            </a:endParaRPr>
          </a:p>
        </p:txBody>
      </p:sp>
    </p:spTree>
    <p:extLst>
      <p:ext uri="{BB962C8B-B14F-4D97-AF65-F5344CB8AC3E}">
        <p14:creationId xmlns:p14="http://schemas.microsoft.com/office/powerpoint/2010/main" val="524176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805ECB39-B017-A44F-A1B9-974469D711F7}"/>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016435" y="2171945"/>
            <a:ext cx="7438944" cy="4184407"/>
          </a:xfrm>
        </p:spPr>
      </p:pic>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Application on Computer Vision</a:t>
            </a:r>
          </a:p>
        </p:txBody>
      </p:sp>
      <p:sp>
        <p:nvSpPr>
          <p:cNvPr id="6" name="Content Placeholder 5">
            <a:extLst>
              <a:ext uri="{FF2B5EF4-FFF2-40B4-BE49-F238E27FC236}">
                <a16:creationId xmlns:a16="http://schemas.microsoft.com/office/drawing/2014/main" id="{F6CE363E-9AFC-8F4F-9EDD-0707990D66BC}"/>
              </a:ext>
            </a:extLst>
          </p:cNvPr>
          <p:cNvSpPr txBox="1">
            <a:spLocks/>
          </p:cNvSpPr>
          <p:nvPr/>
        </p:nvSpPr>
        <p:spPr>
          <a:xfrm>
            <a:off x="899051" y="1347729"/>
            <a:ext cx="6626659" cy="722281"/>
          </a:xfrm>
          <a:prstGeom prst="rect">
            <a:avLst/>
          </a:prstGeom>
          <a:noFill/>
        </p:spPr>
        <p:txBody>
          <a:bodyPr vert="horz" lIns="121920" tIns="60960" rIns="121920" bIns="60960" rtlCol="0">
            <a:normAutofit lnSpcReduction="10000"/>
          </a:bodyPr>
          <a:lstStyle>
            <a:lvl1pPr marL="0" indent="0" algn="l" defTabSz="457200" rtl="0" eaLnBrk="1" latinLnBrk="0" hangingPunct="1">
              <a:spcBef>
                <a:spcPct val="20000"/>
              </a:spcBef>
              <a:buFontTx/>
              <a:buNone/>
              <a:defRPr sz="3200" kern="1200">
                <a:solidFill>
                  <a:schemeClr val="tx1"/>
                </a:solidFill>
                <a:latin typeface="Calibri" panose="020F0502020204030204" pitchFamily="34" charset="0"/>
                <a:ea typeface="+mn-ea"/>
                <a:cs typeface="Calibri" panose="020F0502020204030204" pitchFamily="34" charset="0"/>
              </a:defRPr>
            </a:lvl1pPr>
            <a:lvl2pPr marL="597600" indent="-285750" algn="l" defTabSz="457200" rtl="0" eaLnBrk="1" latinLnBrk="0" hangingPunct="1">
              <a:spcBef>
                <a:spcPct val="20000"/>
              </a:spcBef>
              <a:buFont typeface="Arial"/>
              <a:buChar char="–"/>
              <a:defRPr sz="2800" kern="1200">
                <a:solidFill>
                  <a:schemeClr val="tx1"/>
                </a:solidFill>
                <a:latin typeface="Calibri" panose="020F0502020204030204" pitchFamily="34" charset="0"/>
                <a:ea typeface="+mn-ea"/>
                <a:cs typeface="Calibri" panose="020F0502020204030204" pitchFamily="34" charset="0"/>
              </a:defRPr>
            </a:lvl2pPr>
            <a:lvl3pPr marL="856800" indent="-228600" algn="l" defTabSz="457200" rtl="0" eaLnBrk="1" latinLnBrk="0" hangingPunct="1">
              <a:spcBef>
                <a:spcPct val="20000"/>
              </a:spcBef>
              <a:buFont typeface="Arial"/>
              <a:buChar char="•"/>
              <a:defRPr sz="2400" kern="1200">
                <a:solidFill>
                  <a:schemeClr val="tx1"/>
                </a:solidFill>
                <a:latin typeface="Calibri" panose="020F0502020204030204" pitchFamily="34" charset="0"/>
                <a:ea typeface="+mn-ea"/>
                <a:cs typeface="Calibri" panose="020F0502020204030204" pitchFamily="34" charset="0"/>
              </a:defRPr>
            </a:lvl3pPr>
            <a:lvl4pPr marL="10980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4pPr>
            <a:lvl5pPr marL="13032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4267" dirty="0">
                <a:solidFill>
                  <a:prstClr val="black"/>
                </a:solidFill>
              </a:rPr>
              <a:t>Classification</a:t>
            </a:r>
          </a:p>
          <a:p>
            <a:pPr marL="609585" lvl="1" indent="0" defTabSz="609585">
              <a:buNone/>
            </a:pPr>
            <a:endParaRPr lang="en-US" sz="3733" dirty="0">
              <a:solidFill>
                <a:prstClr val="black"/>
              </a:solidFill>
            </a:endParaRPr>
          </a:p>
        </p:txBody>
      </p:sp>
      <p:sp>
        <p:nvSpPr>
          <p:cNvPr id="10" name="Footer Placeholder 9">
            <a:extLst>
              <a:ext uri="{FF2B5EF4-FFF2-40B4-BE49-F238E27FC236}">
                <a16:creationId xmlns:a16="http://schemas.microsoft.com/office/drawing/2014/main" id="{92FC94CF-345D-BC64-B7CD-3880FF4AA02C}"/>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DB16FB5F-CE0B-EEFA-74EC-7F9AC204CBA4}"/>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56</a:t>
            </a:fld>
            <a:endParaRPr lang="en-PK">
              <a:solidFill>
                <a:prstClr val="black">
                  <a:tint val="75000"/>
                </a:prstClr>
              </a:solidFill>
              <a:latin typeface="Calibri"/>
            </a:endParaRPr>
          </a:p>
        </p:txBody>
      </p:sp>
    </p:spTree>
    <p:extLst>
      <p:ext uri="{BB962C8B-B14F-4D97-AF65-F5344CB8AC3E}">
        <p14:creationId xmlns:p14="http://schemas.microsoft.com/office/powerpoint/2010/main" val="3569479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B332175-A0FE-0A49-8B8A-686744439040}"/>
              </a:ext>
            </a:extLst>
          </p:cNvPr>
          <p:cNvPicPr>
            <a:picLocks noGrp="1" noChangeAspect="1"/>
          </p:cNvPicPr>
          <p:nvPr>
            <p:ph idx="1"/>
          </p:nvPr>
        </p:nvPicPr>
        <p:blipFill>
          <a:blip r:embed="rId3"/>
          <a:stretch>
            <a:fillRect/>
          </a:stretch>
        </p:blipFill>
        <p:spPr>
          <a:xfrm>
            <a:off x="3556000" y="2484967"/>
            <a:ext cx="5080000" cy="2861733"/>
          </a:xfrm>
        </p:spPr>
      </p:pic>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Application on Computer Vision</a:t>
            </a:r>
          </a:p>
        </p:txBody>
      </p:sp>
      <p:sp>
        <p:nvSpPr>
          <p:cNvPr id="6" name="Content Placeholder 5">
            <a:extLst>
              <a:ext uri="{FF2B5EF4-FFF2-40B4-BE49-F238E27FC236}">
                <a16:creationId xmlns:a16="http://schemas.microsoft.com/office/drawing/2014/main" id="{7BB7A018-CD17-D74D-A89C-3D9B69B0327B}"/>
              </a:ext>
            </a:extLst>
          </p:cNvPr>
          <p:cNvSpPr txBox="1">
            <a:spLocks/>
          </p:cNvSpPr>
          <p:nvPr/>
        </p:nvSpPr>
        <p:spPr>
          <a:xfrm>
            <a:off x="899051" y="1347729"/>
            <a:ext cx="6626659" cy="722281"/>
          </a:xfrm>
          <a:prstGeom prst="rect">
            <a:avLst/>
          </a:prstGeom>
          <a:noFill/>
        </p:spPr>
        <p:txBody>
          <a:bodyPr vert="horz" lIns="121920" tIns="60960" rIns="121920" bIns="60960" rtlCol="0">
            <a:normAutofit lnSpcReduction="10000"/>
          </a:bodyPr>
          <a:lstStyle>
            <a:lvl1pPr marL="0" indent="0" algn="l" defTabSz="457200" rtl="0" eaLnBrk="1" latinLnBrk="0" hangingPunct="1">
              <a:spcBef>
                <a:spcPct val="20000"/>
              </a:spcBef>
              <a:buFontTx/>
              <a:buNone/>
              <a:defRPr sz="3200" kern="1200">
                <a:solidFill>
                  <a:schemeClr val="tx1"/>
                </a:solidFill>
                <a:latin typeface="Calibri" panose="020F0502020204030204" pitchFamily="34" charset="0"/>
                <a:ea typeface="+mn-ea"/>
                <a:cs typeface="Calibri" panose="020F0502020204030204" pitchFamily="34" charset="0"/>
              </a:defRPr>
            </a:lvl1pPr>
            <a:lvl2pPr marL="597600" indent="-285750" algn="l" defTabSz="457200" rtl="0" eaLnBrk="1" latinLnBrk="0" hangingPunct="1">
              <a:spcBef>
                <a:spcPct val="20000"/>
              </a:spcBef>
              <a:buFont typeface="Arial"/>
              <a:buChar char="–"/>
              <a:defRPr sz="2800" kern="1200">
                <a:solidFill>
                  <a:schemeClr val="tx1"/>
                </a:solidFill>
                <a:latin typeface="Calibri" panose="020F0502020204030204" pitchFamily="34" charset="0"/>
                <a:ea typeface="+mn-ea"/>
                <a:cs typeface="Calibri" panose="020F0502020204030204" pitchFamily="34" charset="0"/>
              </a:defRPr>
            </a:lvl2pPr>
            <a:lvl3pPr marL="856800" indent="-228600" algn="l" defTabSz="457200" rtl="0" eaLnBrk="1" latinLnBrk="0" hangingPunct="1">
              <a:spcBef>
                <a:spcPct val="20000"/>
              </a:spcBef>
              <a:buFont typeface="Arial"/>
              <a:buChar char="•"/>
              <a:defRPr sz="2400" kern="1200">
                <a:solidFill>
                  <a:schemeClr val="tx1"/>
                </a:solidFill>
                <a:latin typeface="Calibri" panose="020F0502020204030204" pitchFamily="34" charset="0"/>
                <a:ea typeface="+mn-ea"/>
                <a:cs typeface="Calibri" panose="020F0502020204030204" pitchFamily="34" charset="0"/>
              </a:defRPr>
            </a:lvl3pPr>
            <a:lvl4pPr marL="10980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4pPr>
            <a:lvl5pPr marL="13032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4267" dirty="0">
                <a:solidFill>
                  <a:prstClr val="black"/>
                </a:solidFill>
              </a:rPr>
              <a:t>Object detection</a:t>
            </a:r>
          </a:p>
          <a:p>
            <a:pPr marL="609585" lvl="1" indent="0" defTabSz="609585">
              <a:buNone/>
            </a:pPr>
            <a:endParaRPr lang="en-US" sz="3733" dirty="0">
              <a:solidFill>
                <a:prstClr val="black"/>
              </a:solidFill>
            </a:endParaRPr>
          </a:p>
        </p:txBody>
      </p:sp>
      <p:sp>
        <p:nvSpPr>
          <p:cNvPr id="11" name="Footer Placeholder 10">
            <a:extLst>
              <a:ext uri="{FF2B5EF4-FFF2-40B4-BE49-F238E27FC236}">
                <a16:creationId xmlns:a16="http://schemas.microsoft.com/office/drawing/2014/main" id="{81AE628A-4272-8056-833A-7A0E2E407DDA}"/>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BD4EECB0-C056-126D-8FFF-8249DE2D347F}"/>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57</a:t>
            </a:fld>
            <a:endParaRPr lang="en-PK">
              <a:solidFill>
                <a:prstClr val="black">
                  <a:tint val="75000"/>
                </a:prstClr>
              </a:solidFill>
              <a:latin typeface="Calibri"/>
            </a:endParaRPr>
          </a:p>
        </p:txBody>
      </p:sp>
    </p:spTree>
    <p:extLst>
      <p:ext uri="{BB962C8B-B14F-4D97-AF65-F5344CB8AC3E}">
        <p14:creationId xmlns:p14="http://schemas.microsoft.com/office/powerpoint/2010/main" val="518626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E6B7979-8AEF-9043-949B-1B3CEE5298D8}"/>
              </a:ext>
            </a:extLst>
          </p:cNvPr>
          <p:cNvPicPr>
            <a:picLocks noGrp="1" noChangeAspect="1"/>
          </p:cNvPicPr>
          <p:nvPr>
            <p:ph idx="1"/>
          </p:nvPr>
        </p:nvPicPr>
        <p:blipFill>
          <a:blip r:embed="rId3"/>
          <a:stretch>
            <a:fillRect/>
          </a:stretch>
        </p:blipFill>
        <p:spPr>
          <a:xfrm>
            <a:off x="2827867" y="2507513"/>
            <a:ext cx="5364456" cy="3567015"/>
          </a:xfrm>
          <a:prstGeom prst="rect">
            <a:avLst/>
          </a:prstGeom>
        </p:spPr>
      </p:pic>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Application on Computer Vision</a:t>
            </a:r>
          </a:p>
        </p:txBody>
      </p:sp>
      <p:sp>
        <p:nvSpPr>
          <p:cNvPr id="7" name="Content Placeholder 5">
            <a:extLst>
              <a:ext uri="{FF2B5EF4-FFF2-40B4-BE49-F238E27FC236}">
                <a16:creationId xmlns:a16="http://schemas.microsoft.com/office/drawing/2014/main" id="{ADC27E82-BFB9-CD40-85FE-A54593E30524}"/>
              </a:ext>
            </a:extLst>
          </p:cNvPr>
          <p:cNvSpPr txBox="1">
            <a:spLocks/>
          </p:cNvSpPr>
          <p:nvPr/>
        </p:nvSpPr>
        <p:spPr>
          <a:xfrm>
            <a:off x="899051" y="1347729"/>
            <a:ext cx="6626659" cy="722281"/>
          </a:xfrm>
          <a:prstGeom prst="rect">
            <a:avLst/>
          </a:prstGeom>
          <a:noFill/>
        </p:spPr>
        <p:txBody>
          <a:bodyPr vert="horz" lIns="121920" tIns="60960" rIns="121920" bIns="60960" rtlCol="0">
            <a:normAutofit lnSpcReduction="10000"/>
          </a:bodyPr>
          <a:lstStyle>
            <a:lvl1pPr marL="0" indent="0" algn="l" defTabSz="457200" rtl="0" eaLnBrk="1" latinLnBrk="0" hangingPunct="1">
              <a:spcBef>
                <a:spcPct val="20000"/>
              </a:spcBef>
              <a:buFontTx/>
              <a:buNone/>
              <a:defRPr sz="3200" kern="1200">
                <a:solidFill>
                  <a:schemeClr val="tx1"/>
                </a:solidFill>
                <a:latin typeface="Calibri" panose="020F0502020204030204" pitchFamily="34" charset="0"/>
                <a:ea typeface="+mn-ea"/>
                <a:cs typeface="Calibri" panose="020F0502020204030204" pitchFamily="34" charset="0"/>
              </a:defRPr>
            </a:lvl1pPr>
            <a:lvl2pPr marL="597600" indent="-285750" algn="l" defTabSz="457200" rtl="0" eaLnBrk="1" latinLnBrk="0" hangingPunct="1">
              <a:spcBef>
                <a:spcPct val="20000"/>
              </a:spcBef>
              <a:buFont typeface="Arial"/>
              <a:buChar char="–"/>
              <a:defRPr sz="2800" kern="1200">
                <a:solidFill>
                  <a:schemeClr val="tx1"/>
                </a:solidFill>
                <a:latin typeface="Calibri" panose="020F0502020204030204" pitchFamily="34" charset="0"/>
                <a:ea typeface="+mn-ea"/>
                <a:cs typeface="Calibri" panose="020F0502020204030204" pitchFamily="34" charset="0"/>
              </a:defRPr>
            </a:lvl2pPr>
            <a:lvl3pPr marL="856800" indent="-228600" algn="l" defTabSz="457200" rtl="0" eaLnBrk="1" latinLnBrk="0" hangingPunct="1">
              <a:spcBef>
                <a:spcPct val="20000"/>
              </a:spcBef>
              <a:buFont typeface="Arial"/>
              <a:buChar char="•"/>
              <a:defRPr sz="2400" kern="1200">
                <a:solidFill>
                  <a:schemeClr val="tx1"/>
                </a:solidFill>
                <a:latin typeface="Calibri" panose="020F0502020204030204" pitchFamily="34" charset="0"/>
                <a:ea typeface="+mn-ea"/>
                <a:cs typeface="Calibri" panose="020F0502020204030204" pitchFamily="34" charset="0"/>
              </a:defRPr>
            </a:lvl3pPr>
            <a:lvl4pPr marL="10980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4pPr>
            <a:lvl5pPr marL="13032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4267" dirty="0">
                <a:solidFill>
                  <a:prstClr val="black"/>
                </a:solidFill>
              </a:rPr>
              <a:t>Semantic segmentation</a:t>
            </a:r>
          </a:p>
          <a:p>
            <a:pPr marL="609585" lvl="1" indent="0" defTabSz="609585">
              <a:buNone/>
            </a:pPr>
            <a:endParaRPr lang="en-US" sz="3733" dirty="0">
              <a:solidFill>
                <a:prstClr val="black"/>
              </a:solidFill>
            </a:endParaRPr>
          </a:p>
        </p:txBody>
      </p:sp>
      <p:sp>
        <p:nvSpPr>
          <p:cNvPr id="11" name="Footer Placeholder 10">
            <a:extLst>
              <a:ext uri="{FF2B5EF4-FFF2-40B4-BE49-F238E27FC236}">
                <a16:creationId xmlns:a16="http://schemas.microsoft.com/office/drawing/2014/main" id="{BAD4211C-9B84-C01A-4E05-27CC6EEE4BF6}"/>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C199E74E-C7FA-EE6B-BE51-01BA56EC03AC}"/>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58</a:t>
            </a:fld>
            <a:endParaRPr lang="en-PK">
              <a:solidFill>
                <a:prstClr val="black">
                  <a:tint val="75000"/>
                </a:prstClr>
              </a:solidFill>
              <a:latin typeface="Calibri"/>
            </a:endParaRPr>
          </a:p>
        </p:txBody>
      </p:sp>
    </p:spTree>
    <p:extLst>
      <p:ext uri="{BB962C8B-B14F-4D97-AF65-F5344CB8AC3E}">
        <p14:creationId xmlns:p14="http://schemas.microsoft.com/office/powerpoint/2010/main" val="2136409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45D3060-1E3B-7C4E-955A-9D17976ACBED}"/>
              </a:ext>
            </a:extLst>
          </p:cNvPr>
          <p:cNvPicPr>
            <a:picLocks noGrp="1" noChangeAspect="1"/>
          </p:cNvPicPr>
          <p:nvPr>
            <p:ph idx="1"/>
          </p:nvPr>
        </p:nvPicPr>
        <p:blipFill>
          <a:blip r:embed="rId3"/>
          <a:stretch>
            <a:fillRect/>
          </a:stretch>
        </p:blipFill>
        <p:spPr>
          <a:xfrm>
            <a:off x="2709595" y="2232950"/>
            <a:ext cx="5731960" cy="4288949"/>
          </a:xfrm>
          <a:prstGeom prst="rect">
            <a:avLst/>
          </a:prstGeom>
        </p:spPr>
      </p:pic>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Application on Computer Vision</a:t>
            </a:r>
          </a:p>
        </p:txBody>
      </p:sp>
      <p:sp>
        <p:nvSpPr>
          <p:cNvPr id="6" name="Content Placeholder 5">
            <a:extLst>
              <a:ext uri="{FF2B5EF4-FFF2-40B4-BE49-F238E27FC236}">
                <a16:creationId xmlns:a16="http://schemas.microsoft.com/office/drawing/2014/main" id="{C3001320-619A-4A40-99E8-A802F054E90B}"/>
              </a:ext>
            </a:extLst>
          </p:cNvPr>
          <p:cNvSpPr txBox="1">
            <a:spLocks/>
          </p:cNvSpPr>
          <p:nvPr/>
        </p:nvSpPr>
        <p:spPr>
          <a:xfrm>
            <a:off x="899051" y="1347729"/>
            <a:ext cx="6626659" cy="722281"/>
          </a:xfrm>
          <a:prstGeom prst="rect">
            <a:avLst/>
          </a:prstGeom>
          <a:noFill/>
        </p:spPr>
        <p:txBody>
          <a:bodyPr vert="horz" lIns="121920" tIns="60960" rIns="121920" bIns="60960" rtlCol="0">
            <a:normAutofit lnSpcReduction="10000"/>
          </a:bodyPr>
          <a:lstStyle>
            <a:lvl1pPr marL="0" indent="0" algn="l" defTabSz="457200" rtl="0" eaLnBrk="1" latinLnBrk="0" hangingPunct="1">
              <a:spcBef>
                <a:spcPct val="20000"/>
              </a:spcBef>
              <a:buFontTx/>
              <a:buNone/>
              <a:defRPr sz="3200" kern="1200">
                <a:solidFill>
                  <a:schemeClr val="tx1"/>
                </a:solidFill>
                <a:latin typeface="Calibri" panose="020F0502020204030204" pitchFamily="34" charset="0"/>
                <a:ea typeface="+mn-ea"/>
                <a:cs typeface="Calibri" panose="020F0502020204030204" pitchFamily="34" charset="0"/>
              </a:defRPr>
            </a:lvl1pPr>
            <a:lvl2pPr marL="597600" indent="-285750" algn="l" defTabSz="457200" rtl="0" eaLnBrk="1" latinLnBrk="0" hangingPunct="1">
              <a:spcBef>
                <a:spcPct val="20000"/>
              </a:spcBef>
              <a:buFont typeface="Arial"/>
              <a:buChar char="–"/>
              <a:defRPr sz="2800" kern="1200">
                <a:solidFill>
                  <a:schemeClr val="tx1"/>
                </a:solidFill>
                <a:latin typeface="Calibri" panose="020F0502020204030204" pitchFamily="34" charset="0"/>
                <a:ea typeface="+mn-ea"/>
                <a:cs typeface="Calibri" panose="020F0502020204030204" pitchFamily="34" charset="0"/>
              </a:defRPr>
            </a:lvl2pPr>
            <a:lvl3pPr marL="856800" indent="-228600" algn="l" defTabSz="457200" rtl="0" eaLnBrk="1" latinLnBrk="0" hangingPunct="1">
              <a:spcBef>
                <a:spcPct val="20000"/>
              </a:spcBef>
              <a:buFont typeface="Arial"/>
              <a:buChar char="•"/>
              <a:defRPr sz="2400" kern="1200">
                <a:solidFill>
                  <a:schemeClr val="tx1"/>
                </a:solidFill>
                <a:latin typeface="Calibri" panose="020F0502020204030204" pitchFamily="34" charset="0"/>
                <a:ea typeface="+mn-ea"/>
                <a:cs typeface="Calibri" panose="020F0502020204030204" pitchFamily="34" charset="0"/>
              </a:defRPr>
            </a:lvl3pPr>
            <a:lvl4pPr marL="10980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4pPr>
            <a:lvl5pPr marL="13032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4267" dirty="0">
                <a:solidFill>
                  <a:prstClr val="black"/>
                </a:solidFill>
              </a:rPr>
              <a:t>Instance segmentation</a:t>
            </a:r>
          </a:p>
          <a:p>
            <a:pPr marL="609585" lvl="1" indent="0" defTabSz="609585">
              <a:buNone/>
            </a:pPr>
            <a:endParaRPr lang="en-US" sz="3733" dirty="0">
              <a:solidFill>
                <a:prstClr val="black"/>
              </a:solidFill>
            </a:endParaRPr>
          </a:p>
        </p:txBody>
      </p:sp>
      <p:sp>
        <p:nvSpPr>
          <p:cNvPr id="11" name="Footer Placeholder 10">
            <a:extLst>
              <a:ext uri="{FF2B5EF4-FFF2-40B4-BE49-F238E27FC236}">
                <a16:creationId xmlns:a16="http://schemas.microsoft.com/office/drawing/2014/main" id="{CAC3BFEC-2729-343C-A284-73DE987C5A33}"/>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8FAAC0ED-F6A4-F4A4-4060-641FF63F7195}"/>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59</a:t>
            </a:fld>
            <a:endParaRPr lang="en-PK">
              <a:solidFill>
                <a:prstClr val="black">
                  <a:tint val="75000"/>
                </a:prstClr>
              </a:solidFill>
              <a:latin typeface="Calibri"/>
            </a:endParaRPr>
          </a:p>
        </p:txBody>
      </p:sp>
    </p:spTree>
    <p:extLst>
      <p:ext uri="{BB962C8B-B14F-4D97-AF65-F5344CB8AC3E}">
        <p14:creationId xmlns:p14="http://schemas.microsoft.com/office/powerpoint/2010/main" val="959167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67E458A-B5C1-484F-AC98-6B751278CC4D}"/>
                  </a:ext>
                </a:extLst>
              </p:cNvPr>
              <p:cNvSpPr>
                <a:spLocks noGrp="1"/>
              </p:cNvSpPr>
              <p:nvPr>
                <p:ph idx="1"/>
              </p:nvPr>
            </p:nvSpPr>
            <p:spPr/>
            <p:txBody>
              <a:bodyPr/>
              <a:lstStyle/>
              <a:p>
                <a:pPr marL="609585" indent="-609585">
                  <a:buFont typeface="Arial" panose="020B0604020202020204" pitchFamily="34" charset="0"/>
                  <a:buChar char="•"/>
                </a:pPr>
                <a:r>
                  <a:rPr lang="en-US" sz="3200" dirty="0"/>
                  <a:t>Gradient descent optimizer has a learning rate </a:t>
                </a:r>
                <a14:m>
                  <m:oMath xmlns:m="http://schemas.openxmlformats.org/officeDocument/2006/math">
                    <m:r>
                      <a:rPr lang="en-US" sz="3200" i="1" dirty="0">
                        <a:latin typeface="Cambria Math" panose="02040503050406030204" pitchFamily="18" charset="0"/>
                      </a:rPr>
                      <m:t>𝛼</m:t>
                    </m:r>
                  </m:oMath>
                </a14:m>
                <a:endParaRPr lang="en-US" sz="3200" dirty="0"/>
              </a:p>
              <a:p>
                <a:pPr marL="609585" indent="-609585">
                  <a:buFont typeface="Arial" panose="020B0604020202020204" pitchFamily="34" charset="0"/>
                  <a:buChar char="•"/>
                </a:pPr>
                <a:endParaRPr lang="en-US" sz="3200" dirty="0"/>
              </a:p>
              <a:p>
                <a:pPr marL="609585" indent="-609585">
                  <a:buFont typeface="Arial" panose="020B0604020202020204" pitchFamily="34" charset="0"/>
                  <a:buChar char="•"/>
                </a:pPr>
                <a:endParaRPr lang="en-US" sz="3200" dirty="0"/>
              </a:p>
              <a:p>
                <a:pPr marL="609585" indent="-609585">
                  <a:buFont typeface="Arial" panose="020B0604020202020204" pitchFamily="34" charset="0"/>
                  <a:buChar char="•"/>
                </a:pPr>
                <a:r>
                  <a:rPr lang="en-US" sz="3200" dirty="0"/>
                  <a:t>How many steps are necessary? Be cautious about overfitting when training for too many. </a:t>
                </a:r>
              </a:p>
              <a:p>
                <a:pPr lvl="2"/>
                <a:endParaRPr lang="en-US" dirty="0"/>
              </a:p>
            </p:txBody>
          </p:sp>
        </mc:Choice>
        <mc:Fallback xmlns="">
          <p:sp>
            <p:nvSpPr>
              <p:cNvPr id="2" name="Content Placeholder 1">
                <a:extLst>
                  <a:ext uri="{FF2B5EF4-FFF2-40B4-BE49-F238E27FC236}">
                    <a16:creationId xmlns:a16="http://schemas.microsoft.com/office/drawing/2014/main" id="{867E458A-B5C1-484F-AC98-6B751278CC4D}"/>
                  </a:ext>
                </a:extLst>
              </p:cNvPr>
              <p:cNvSpPr>
                <a:spLocks noGrp="1" noRot="1" noChangeAspect="1" noMove="1" noResize="1" noEditPoints="1" noAdjustHandles="1" noChangeArrowheads="1" noChangeShapeType="1" noTextEdit="1"/>
              </p:cNvSpPr>
              <p:nvPr>
                <p:ph idx="1"/>
              </p:nvPr>
            </p:nvSpPr>
            <p:spPr>
              <a:blipFill>
                <a:blip r:embed="rId3"/>
                <a:stretch>
                  <a:fillRect l="-1080" t="-984" r="-2006"/>
                </a:stretch>
              </a:blipFill>
            </p:spPr>
            <p:txBody>
              <a:bodyPr/>
              <a:lstStyle/>
              <a:p>
                <a:r>
                  <a:rPr lang="en-SA">
                    <a:noFill/>
                  </a:rPr>
                  <a:t> </a:t>
                </a:r>
              </a:p>
            </p:txBody>
          </p:sp>
        </mc:Fallback>
      </mc:AlternateContent>
      <p:sp>
        <p:nvSpPr>
          <p:cNvPr id="3" name="Title 2">
            <a:extLst>
              <a:ext uri="{FF2B5EF4-FFF2-40B4-BE49-F238E27FC236}">
                <a16:creationId xmlns:a16="http://schemas.microsoft.com/office/drawing/2014/main" id="{08655443-EB06-474A-B567-33287ED43D2E}"/>
              </a:ext>
            </a:extLst>
          </p:cNvPr>
          <p:cNvSpPr>
            <a:spLocks noGrp="1"/>
          </p:cNvSpPr>
          <p:nvPr>
            <p:ph type="title"/>
          </p:nvPr>
        </p:nvSpPr>
        <p:spPr/>
        <p:txBody>
          <a:bodyPr/>
          <a:lstStyle/>
          <a:p>
            <a:r>
              <a:rPr lang="en-US" dirty="0"/>
              <a:t>How to train a Neural Network</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81AF85-BC93-AB4A-B8E3-F02133B1BF26}"/>
                  </a:ext>
                </a:extLst>
              </p:cNvPr>
              <p:cNvSpPr/>
              <p:nvPr/>
            </p:nvSpPr>
            <p:spPr>
              <a:xfrm>
                <a:off x="3596655" y="2170046"/>
                <a:ext cx="4271297" cy="898708"/>
              </a:xfrm>
              <a:prstGeom prst="rect">
                <a:avLst/>
              </a:prstGeom>
              <a:ln>
                <a:solidFill>
                  <a:srgbClr val="FF0000"/>
                </a:solidFill>
              </a:ln>
            </p:spPr>
            <p:txBody>
              <a:bodyPr wrap="none">
                <a:spAutoFit/>
              </a:bodyPr>
              <a:lstStyle/>
              <a:p>
                <a:pPr marL="609585" lvl="1" defTabSz="609585"/>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𝑊</m:t>
                          </m:r>
                        </m:e>
                        <m:sub>
                          <m:r>
                            <a:rPr lang="en-US" sz="2400" i="1">
                              <a:solidFill>
                                <a:prstClr val="black"/>
                              </a:solidFill>
                              <a:latin typeface="Cambria Math" panose="02040503050406030204" pitchFamily="18" charset="0"/>
                            </a:rPr>
                            <m:t>𝑗</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𝑊</m:t>
                          </m:r>
                        </m:e>
                        <m:sub>
                          <m:r>
                            <a:rPr lang="en-US" sz="2400" i="1">
                              <a:solidFill>
                                <a:prstClr val="black"/>
                              </a:solidFill>
                              <a:latin typeface="Cambria Math" panose="02040503050406030204" pitchFamily="18" charset="0"/>
                            </a:rPr>
                            <m:t>𝑗</m:t>
                          </m:r>
                        </m:sub>
                      </m:s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𝛼</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𝛿</m:t>
                          </m:r>
                        </m:num>
                        <m:den>
                          <m:r>
                            <a:rPr lang="en-US" sz="2400" i="1">
                              <a:solidFill>
                                <a:prstClr val="black"/>
                              </a:solidFill>
                              <a:latin typeface="Cambria Math" panose="02040503050406030204" pitchFamily="18" charset="0"/>
                            </a:rPr>
                            <m:t>𝛿</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𝑊</m:t>
                              </m:r>
                            </m:e>
                            <m:sub>
                              <m:r>
                                <a:rPr lang="en-US" sz="2400" i="1">
                                  <a:solidFill>
                                    <a:prstClr val="black"/>
                                  </a:solidFill>
                                  <a:latin typeface="Cambria Math" panose="02040503050406030204" pitchFamily="18" charset="0"/>
                                </a:rPr>
                                <m:t>𝑗</m:t>
                              </m:r>
                            </m:sub>
                          </m:sSub>
                        </m:den>
                      </m:f>
                      <m:r>
                        <a:rPr lang="en-US" sz="2400" i="1">
                          <a:solidFill>
                            <a:prstClr val="black"/>
                          </a:solidFill>
                          <a:latin typeface="Cambria Math" panose="02040503050406030204" pitchFamily="18" charset="0"/>
                        </a:rPr>
                        <m:t>𝑙𝑜𝑠𝑠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𝑊</m:t>
                      </m:r>
                      <m:r>
                        <a:rPr lang="en-US" sz="2400" i="1">
                          <a:solidFill>
                            <a:prstClr val="black"/>
                          </a:solidFill>
                          <a:latin typeface="Cambria Math" panose="02040503050406030204" pitchFamily="18" charset="0"/>
                        </a:rPr>
                        <m:t>)</m:t>
                      </m:r>
                    </m:oMath>
                  </m:oMathPara>
                </a14:m>
                <a:endParaRPr lang="en-US" sz="2400" dirty="0">
                  <a:solidFill>
                    <a:prstClr val="black"/>
                  </a:solidFill>
                  <a:latin typeface="Calibri"/>
                </a:endParaRPr>
              </a:p>
            </p:txBody>
          </p:sp>
        </mc:Choice>
        <mc:Fallback xmlns="">
          <p:sp>
            <p:nvSpPr>
              <p:cNvPr id="4" name="Rectangle 3">
                <a:extLst>
                  <a:ext uri="{FF2B5EF4-FFF2-40B4-BE49-F238E27FC236}">
                    <a16:creationId xmlns:a16="http://schemas.microsoft.com/office/drawing/2014/main" id="{C181AF85-BC93-AB4A-B8E3-F02133B1BF26}"/>
                  </a:ext>
                </a:extLst>
              </p:cNvPr>
              <p:cNvSpPr>
                <a:spLocks noRot="1" noChangeAspect="1" noMove="1" noResize="1" noEditPoints="1" noAdjustHandles="1" noChangeArrowheads="1" noChangeShapeType="1" noTextEdit="1"/>
              </p:cNvSpPr>
              <p:nvPr/>
            </p:nvSpPr>
            <p:spPr>
              <a:xfrm>
                <a:off x="3596655" y="2170046"/>
                <a:ext cx="4271297" cy="898708"/>
              </a:xfrm>
              <a:prstGeom prst="rect">
                <a:avLst/>
              </a:prstGeom>
              <a:blipFill>
                <a:blip r:embed="rId4"/>
                <a:stretch>
                  <a:fillRect b="-5556"/>
                </a:stretch>
              </a:blipFill>
              <a:ln>
                <a:solidFill>
                  <a:srgbClr val="FF0000"/>
                </a:solidFill>
              </a:ln>
            </p:spPr>
            <p:txBody>
              <a:bodyPr/>
              <a:lstStyle/>
              <a:p>
                <a:r>
                  <a:rPr lang="en-PK">
                    <a:noFill/>
                  </a:rPr>
                  <a:t> </a:t>
                </a:r>
              </a:p>
            </p:txBody>
          </p:sp>
        </mc:Fallback>
      </mc:AlternateContent>
      <p:pic>
        <p:nvPicPr>
          <p:cNvPr id="9" name="Picture 8">
            <a:extLst>
              <a:ext uri="{FF2B5EF4-FFF2-40B4-BE49-F238E27FC236}">
                <a16:creationId xmlns:a16="http://schemas.microsoft.com/office/drawing/2014/main" id="{1562ECED-D476-8140-9D8F-3E5164B712C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29639" y="3906551"/>
            <a:ext cx="3861237" cy="2700836"/>
          </a:xfrm>
          <a:prstGeom prst="rect">
            <a:avLst/>
          </a:prstGeom>
        </p:spPr>
      </p:pic>
      <p:sp>
        <p:nvSpPr>
          <p:cNvPr id="12" name="Footer Placeholder 11">
            <a:extLst>
              <a:ext uri="{FF2B5EF4-FFF2-40B4-BE49-F238E27FC236}">
                <a16:creationId xmlns:a16="http://schemas.microsoft.com/office/drawing/2014/main" id="{42B18303-E895-E3A4-D1C0-68E425AE7EC1}"/>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442633AD-2567-38DC-81AB-5DFE818D0E48}"/>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a:t>
            </a:fld>
            <a:endParaRPr lang="en-PK">
              <a:solidFill>
                <a:prstClr val="black">
                  <a:tint val="75000"/>
                </a:prstClr>
              </a:solidFill>
              <a:latin typeface="Calibri"/>
            </a:endParaRPr>
          </a:p>
        </p:txBody>
      </p:sp>
    </p:spTree>
    <p:extLst>
      <p:ext uri="{BB962C8B-B14F-4D97-AF65-F5344CB8AC3E}">
        <p14:creationId xmlns:p14="http://schemas.microsoft.com/office/powerpoint/2010/main" val="8459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dissolve">
                                      <p:cBhvr>
                                        <p:cTn id="7" dur="500"/>
                                        <p:tgtEl>
                                          <p:spTgt spid="2">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04584-8E24-A64D-8512-F755CBC40851}"/>
              </a:ext>
            </a:extLst>
          </p:cNvPr>
          <p:cNvSpPr>
            <a:spLocks noGrp="1"/>
          </p:cNvSpPr>
          <p:nvPr>
            <p:ph type="title"/>
          </p:nvPr>
        </p:nvSpPr>
        <p:spPr/>
        <p:txBody>
          <a:bodyPr/>
          <a:lstStyle/>
          <a:p>
            <a:r>
              <a:rPr lang="en-US" dirty="0"/>
              <a:t>Application on Computer Vision</a:t>
            </a:r>
            <a:endParaRPr lang="en-SA" dirty="0"/>
          </a:p>
        </p:txBody>
      </p:sp>
      <p:pic>
        <p:nvPicPr>
          <p:cNvPr id="1026" name="Picture 2" descr="Enhancement of Images using Super Resolution | by Abhishek Malhan | Medium">
            <a:extLst>
              <a:ext uri="{FF2B5EF4-FFF2-40B4-BE49-F238E27FC236}">
                <a16:creationId xmlns:a16="http://schemas.microsoft.com/office/drawing/2014/main" id="{F6DD669A-5FA0-4A47-81A8-50BD3E4DD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541" y="2630074"/>
            <a:ext cx="5707443" cy="375169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D63FD9F1-D188-9B40-A59A-91F41E445FD4}"/>
              </a:ext>
            </a:extLst>
          </p:cNvPr>
          <p:cNvSpPr txBox="1">
            <a:spLocks/>
          </p:cNvSpPr>
          <p:nvPr/>
        </p:nvSpPr>
        <p:spPr>
          <a:xfrm>
            <a:off x="899051" y="1347729"/>
            <a:ext cx="6626659" cy="722281"/>
          </a:xfrm>
          <a:prstGeom prst="rect">
            <a:avLst/>
          </a:prstGeom>
          <a:noFill/>
        </p:spPr>
        <p:txBody>
          <a:bodyPr vert="horz" lIns="121920" tIns="60960" rIns="121920" bIns="60960" rtlCol="0">
            <a:normAutofit lnSpcReduction="10000"/>
          </a:bodyPr>
          <a:lstStyle>
            <a:lvl1pPr marL="0" indent="0" algn="l" defTabSz="457200" rtl="0" eaLnBrk="1" latinLnBrk="0" hangingPunct="1">
              <a:spcBef>
                <a:spcPct val="20000"/>
              </a:spcBef>
              <a:buFontTx/>
              <a:buNone/>
              <a:defRPr sz="3200" kern="1200">
                <a:solidFill>
                  <a:schemeClr val="tx1"/>
                </a:solidFill>
                <a:latin typeface="Calibri" panose="020F0502020204030204" pitchFamily="34" charset="0"/>
                <a:ea typeface="+mn-ea"/>
                <a:cs typeface="Calibri" panose="020F0502020204030204" pitchFamily="34" charset="0"/>
              </a:defRPr>
            </a:lvl1pPr>
            <a:lvl2pPr marL="597600" indent="-285750" algn="l" defTabSz="457200" rtl="0" eaLnBrk="1" latinLnBrk="0" hangingPunct="1">
              <a:spcBef>
                <a:spcPct val="20000"/>
              </a:spcBef>
              <a:buFont typeface="Arial"/>
              <a:buChar char="–"/>
              <a:defRPr sz="2800" kern="1200">
                <a:solidFill>
                  <a:schemeClr val="tx1"/>
                </a:solidFill>
                <a:latin typeface="Calibri" panose="020F0502020204030204" pitchFamily="34" charset="0"/>
                <a:ea typeface="+mn-ea"/>
                <a:cs typeface="Calibri" panose="020F0502020204030204" pitchFamily="34" charset="0"/>
              </a:defRPr>
            </a:lvl2pPr>
            <a:lvl3pPr marL="856800" indent="-228600" algn="l" defTabSz="457200" rtl="0" eaLnBrk="1" latinLnBrk="0" hangingPunct="1">
              <a:spcBef>
                <a:spcPct val="20000"/>
              </a:spcBef>
              <a:buFont typeface="Arial"/>
              <a:buChar char="•"/>
              <a:defRPr sz="2400" kern="1200">
                <a:solidFill>
                  <a:schemeClr val="tx1"/>
                </a:solidFill>
                <a:latin typeface="Calibri" panose="020F0502020204030204" pitchFamily="34" charset="0"/>
                <a:ea typeface="+mn-ea"/>
                <a:cs typeface="Calibri" panose="020F0502020204030204" pitchFamily="34" charset="0"/>
              </a:defRPr>
            </a:lvl3pPr>
            <a:lvl4pPr marL="10980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4pPr>
            <a:lvl5pPr marL="1303200" indent="-2286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4267" dirty="0">
                <a:solidFill>
                  <a:prstClr val="black"/>
                </a:solidFill>
              </a:rPr>
              <a:t>Image super-resolution</a:t>
            </a:r>
          </a:p>
          <a:p>
            <a:pPr marL="609585" lvl="1" indent="0" defTabSz="609585">
              <a:buNone/>
            </a:pPr>
            <a:endParaRPr lang="en-US" sz="3733" dirty="0">
              <a:solidFill>
                <a:prstClr val="black"/>
              </a:solidFill>
            </a:endParaRPr>
          </a:p>
        </p:txBody>
      </p:sp>
      <p:sp>
        <p:nvSpPr>
          <p:cNvPr id="10" name="Footer Placeholder 9">
            <a:extLst>
              <a:ext uri="{FF2B5EF4-FFF2-40B4-BE49-F238E27FC236}">
                <a16:creationId xmlns:a16="http://schemas.microsoft.com/office/drawing/2014/main" id="{EA968033-C88F-AC1C-9C04-630576DF7BAB}"/>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BFBF8421-09ED-790C-DD00-ECA90B01C3B5}"/>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60</a:t>
            </a:fld>
            <a:endParaRPr lang="en-PK">
              <a:solidFill>
                <a:prstClr val="black">
                  <a:tint val="75000"/>
                </a:prstClr>
              </a:solidFill>
              <a:latin typeface="Calibri"/>
            </a:endParaRPr>
          </a:p>
        </p:txBody>
      </p:sp>
    </p:spTree>
    <p:extLst>
      <p:ext uri="{BB962C8B-B14F-4D97-AF65-F5344CB8AC3E}">
        <p14:creationId xmlns:p14="http://schemas.microsoft.com/office/powerpoint/2010/main" val="132415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E25C402D-2673-5948-BDDB-65878EBDE7BC}"/>
              </a:ext>
            </a:extLst>
          </p:cNvPr>
          <p:cNvSpPr>
            <a:spLocks noGrp="1"/>
          </p:cNvSpPr>
          <p:nvPr>
            <p:ph idx="1"/>
          </p:nvPr>
        </p:nvSpPr>
        <p:spPr/>
        <p:txBody>
          <a:bodyPr/>
          <a:lstStyle/>
          <a:p>
            <a:r>
              <a:rPr lang="en-US" dirty="0"/>
              <a:t>MNIST</a:t>
            </a:r>
          </a:p>
          <a:p>
            <a:pPr lvl="1"/>
            <a:r>
              <a:rPr lang="en-US" dirty="0"/>
              <a:t>Digit Classification (handwritten)</a:t>
            </a:r>
          </a:p>
          <a:p>
            <a:pPr lvl="1"/>
            <a:r>
              <a:rPr lang="en-US" dirty="0"/>
              <a:t>Grayscale intensity from 0 to 255</a:t>
            </a:r>
          </a:p>
          <a:p>
            <a:pPr lvl="1"/>
            <a:r>
              <a:rPr lang="en-US" dirty="0"/>
              <a:t>28 x 28 = 768 pixels</a:t>
            </a:r>
          </a:p>
          <a:p>
            <a:pPr lvl="1"/>
            <a:r>
              <a:rPr lang="en-US" dirty="0"/>
              <a:t>10 classes</a:t>
            </a:r>
          </a:p>
          <a:p>
            <a:pPr lvl="1"/>
            <a:r>
              <a:rPr lang="en-US" dirty="0"/>
              <a:t>10,000 images</a:t>
            </a:r>
          </a:p>
          <a:p>
            <a:pPr lvl="1"/>
            <a:endParaRPr lang="en-US" dirty="0"/>
          </a:p>
          <a:p>
            <a:endParaRPr lang="en-US" dirty="0"/>
          </a:p>
        </p:txBody>
      </p:sp>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Dataset and Challenges</a:t>
            </a:r>
          </a:p>
        </p:txBody>
      </p:sp>
      <p:pic>
        <p:nvPicPr>
          <p:cNvPr id="8" name="Picture 7">
            <a:extLst>
              <a:ext uri="{FF2B5EF4-FFF2-40B4-BE49-F238E27FC236}">
                <a16:creationId xmlns:a16="http://schemas.microsoft.com/office/drawing/2014/main" id="{357D6053-5311-5C4A-A914-091D54DF7C10}"/>
              </a:ext>
            </a:extLst>
          </p:cNvPr>
          <p:cNvPicPr>
            <a:picLocks noChangeAspect="1"/>
          </p:cNvPicPr>
          <p:nvPr/>
        </p:nvPicPr>
        <p:blipFill>
          <a:blip r:embed="rId3"/>
          <a:stretch>
            <a:fillRect/>
          </a:stretch>
        </p:blipFill>
        <p:spPr>
          <a:xfrm>
            <a:off x="7460056" y="3733884"/>
            <a:ext cx="4574043" cy="2392281"/>
          </a:xfrm>
          <a:prstGeom prst="rect">
            <a:avLst/>
          </a:prstGeom>
        </p:spPr>
      </p:pic>
      <p:pic>
        <p:nvPicPr>
          <p:cNvPr id="6" name="Content Placeholder 10">
            <a:extLst>
              <a:ext uri="{FF2B5EF4-FFF2-40B4-BE49-F238E27FC236}">
                <a16:creationId xmlns:a16="http://schemas.microsoft.com/office/drawing/2014/main" id="{7EBA3088-E026-4A48-8330-A5464BDAF5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644958" y="1"/>
            <a:ext cx="2547041" cy="3376047"/>
          </a:xfrm>
          <a:prstGeom prst="rect">
            <a:avLst/>
          </a:prstGeom>
        </p:spPr>
      </p:pic>
      <p:sp>
        <p:nvSpPr>
          <p:cNvPr id="11" name="Footer Placeholder 10">
            <a:extLst>
              <a:ext uri="{FF2B5EF4-FFF2-40B4-BE49-F238E27FC236}">
                <a16:creationId xmlns:a16="http://schemas.microsoft.com/office/drawing/2014/main" id="{69CD7688-2CC8-84ED-D217-C5F890CAECD1}"/>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D80084FE-00B8-9F7D-DD51-BE399A1CC3B3}"/>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61</a:t>
            </a:fld>
            <a:endParaRPr lang="en-PK">
              <a:solidFill>
                <a:prstClr val="black">
                  <a:tint val="75000"/>
                </a:prstClr>
              </a:solidFill>
              <a:latin typeface="Calibri"/>
            </a:endParaRPr>
          </a:p>
        </p:txBody>
      </p:sp>
    </p:spTree>
    <p:extLst>
      <p:ext uri="{BB962C8B-B14F-4D97-AF65-F5344CB8AC3E}">
        <p14:creationId xmlns:p14="http://schemas.microsoft.com/office/powerpoint/2010/main" val="4036362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E25C402D-2673-5948-BDDB-65878EBDE7BC}"/>
              </a:ext>
            </a:extLst>
          </p:cNvPr>
          <p:cNvSpPr>
            <a:spLocks noGrp="1"/>
          </p:cNvSpPr>
          <p:nvPr>
            <p:ph idx="1"/>
          </p:nvPr>
        </p:nvSpPr>
        <p:spPr/>
        <p:txBody>
          <a:bodyPr/>
          <a:lstStyle/>
          <a:p>
            <a:r>
              <a:rPr lang="en-US" dirty="0"/>
              <a:t>CIFAR-10</a:t>
            </a:r>
          </a:p>
          <a:p>
            <a:pPr lvl="1"/>
            <a:r>
              <a:rPr lang="en-US" dirty="0"/>
              <a:t>Object Classification</a:t>
            </a:r>
          </a:p>
          <a:p>
            <a:pPr lvl="1"/>
            <a:r>
              <a:rPr lang="en-US" dirty="0"/>
              <a:t>3 RGB channels from 0 to 255</a:t>
            </a:r>
          </a:p>
          <a:p>
            <a:pPr lvl="1"/>
            <a:r>
              <a:rPr lang="en-US" dirty="0"/>
              <a:t>32 x 32 = 1024 pixels</a:t>
            </a:r>
          </a:p>
          <a:p>
            <a:pPr lvl="1"/>
            <a:r>
              <a:rPr lang="en-US" dirty="0"/>
              <a:t>10 classes</a:t>
            </a:r>
          </a:p>
          <a:p>
            <a:pPr lvl="1"/>
            <a:r>
              <a:rPr lang="en-US" dirty="0"/>
              <a:t>60,000 images </a:t>
            </a:r>
          </a:p>
          <a:p>
            <a:pPr lvl="1"/>
            <a:endParaRPr lang="en-US" dirty="0"/>
          </a:p>
          <a:p>
            <a:endParaRPr lang="en-US" dirty="0"/>
          </a:p>
        </p:txBody>
      </p:sp>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Dataset and Challenges</a:t>
            </a:r>
          </a:p>
        </p:txBody>
      </p:sp>
      <p:pic>
        <p:nvPicPr>
          <p:cNvPr id="6" name="Picture 5">
            <a:extLst>
              <a:ext uri="{FF2B5EF4-FFF2-40B4-BE49-F238E27FC236}">
                <a16:creationId xmlns:a16="http://schemas.microsoft.com/office/drawing/2014/main" id="{93CF60A9-1172-1246-AEAC-D9CBE8CFFF3F}"/>
              </a:ext>
            </a:extLst>
          </p:cNvPr>
          <p:cNvPicPr>
            <a:picLocks noChangeAspect="1"/>
          </p:cNvPicPr>
          <p:nvPr/>
        </p:nvPicPr>
        <p:blipFill>
          <a:blip r:embed="rId2"/>
          <a:stretch>
            <a:fillRect/>
          </a:stretch>
        </p:blipFill>
        <p:spPr>
          <a:xfrm>
            <a:off x="6095999" y="4003329"/>
            <a:ext cx="6009452" cy="2395660"/>
          </a:xfrm>
          <a:prstGeom prst="rect">
            <a:avLst/>
          </a:prstGeom>
        </p:spPr>
      </p:pic>
      <p:pic>
        <p:nvPicPr>
          <p:cNvPr id="7" name="Content Placeholder 10">
            <a:extLst>
              <a:ext uri="{FF2B5EF4-FFF2-40B4-BE49-F238E27FC236}">
                <a16:creationId xmlns:a16="http://schemas.microsoft.com/office/drawing/2014/main" id="{F3A0B459-F9FD-7B4A-BF3C-489435E03C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44958" y="1"/>
            <a:ext cx="2547041" cy="3376047"/>
          </a:xfrm>
          <a:prstGeom prst="rect">
            <a:avLst/>
          </a:prstGeom>
        </p:spPr>
      </p:pic>
      <p:sp>
        <p:nvSpPr>
          <p:cNvPr id="11" name="Footer Placeholder 10">
            <a:extLst>
              <a:ext uri="{FF2B5EF4-FFF2-40B4-BE49-F238E27FC236}">
                <a16:creationId xmlns:a16="http://schemas.microsoft.com/office/drawing/2014/main" id="{94C4FA0D-0D52-7F79-600E-B27C8EEEEFD3}"/>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BFFF91C2-08DD-B95D-2103-85895DB08C66}"/>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62</a:t>
            </a:fld>
            <a:endParaRPr lang="en-PK">
              <a:solidFill>
                <a:prstClr val="black">
                  <a:tint val="75000"/>
                </a:prstClr>
              </a:solidFill>
              <a:latin typeface="Calibri"/>
            </a:endParaRPr>
          </a:p>
        </p:txBody>
      </p:sp>
    </p:spTree>
    <p:extLst>
      <p:ext uri="{BB962C8B-B14F-4D97-AF65-F5344CB8AC3E}">
        <p14:creationId xmlns:p14="http://schemas.microsoft.com/office/powerpoint/2010/main" val="2585778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E25C402D-2673-5948-BDDB-65878EBDE7BC}"/>
              </a:ext>
            </a:extLst>
          </p:cNvPr>
          <p:cNvSpPr>
            <a:spLocks noGrp="1"/>
          </p:cNvSpPr>
          <p:nvPr>
            <p:ph idx="1"/>
          </p:nvPr>
        </p:nvSpPr>
        <p:spPr/>
        <p:txBody>
          <a:bodyPr/>
          <a:lstStyle/>
          <a:p>
            <a:r>
              <a:rPr lang="en-US" dirty="0"/>
              <a:t>ImageNet</a:t>
            </a:r>
          </a:p>
          <a:p>
            <a:pPr lvl="1"/>
            <a:r>
              <a:rPr lang="en-US" dirty="0"/>
              <a:t>Object Classification</a:t>
            </a:r>
          </a:p>
          <a:p>
            <a:pPr lvl="1"/>
            <a:r>
              <a:rPr lang="en-US" dirty="0"/>
              <a:t>3 RGB channels from 0 to 255</a:t>
            </a:r>
          </a:p>
          <a:p>
            <a:pPr lvl="1"/>
            <a:r>
              <a:rPr lang="en-US" dirty="0"/>
              <a:t>Any resolution</a:t>
            </a:r>
          </a:p>
          <a:p>
            <a:pPr lvl="1"/>
            <a:r>
              <a:rPr lang="en-US" dirty="0"/>
              <a:t>1000 classes</a:t>
            </a:r>
          </a:p>
          <a:p>
            <a:pPr lvl="1"/>
            <a:r>
              <a:rPr lang="en-US" dirty="0"/>
              <a:t>14,197,122 images</a:t>
            </a:r>
          </a:p>
          <a:p>
            <a:pPr lvl="1"/>
            <a:endParaRPr lang="en-US" dirty="0"/>
          </a:p>
          <a:p>
            <a:endParaRPr lang="en-US" dirty="0"/>
          </a:p>
        </p:txBody>
      </p:sp>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Dataset and Challenges</a:t>
            </a:r>
          </a:p>
        </p:txBody>
      </p:sp>
      <p:pic>
        <p:nvPicPr>
          <p:cNvPr id="7" name="Picture 6">
            <a:extLst>
              <a:ext uri="{FF2B5EF4-FFF2-40B4-BE49-F238E27FC236}">
                <a16:creationId xmlns:a16="http://schemas.microsoft.com/office/drawing/2014/main" id="{84FC2898-B202-A348-81F9-3C1998FDAA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43670" y="4659884"/>
            <a:ext cx="5043529" cy="2017413"/>
          </a:xfrm>
          <a:prstGeom prst="rect">
            <a:avLst/>
          </a:prstGeom>
        </p:spPr>
      </p:pic>
      <p:pic>
        <p:nvPicPr>
          <p:cNvPr id="8" name="Content Placeholder 10">
            <a:extLst>
              <a:ext uri="{FF2B5EF4-FFF2-40B4-BE49-F238E27FC236}">
                <a16:creationId xmlns:a16="http://schemas.microsoft.com/office/drawing/2014/main" id="{FBC72C7B-0D50-9047-B21F-0CFEF5E55F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44958" y="1"/>
            <a:ext cx="2547041" cy="3376047"/>
          </a:xfrm>
          <a:prstGeom prst="rect">
            <a:avLst/>
          </a:prstGeom>
        </p:spPr>
      </p:pic>
      <p:sp>
        <p:nvSpPr>
          <p:cNvPr id="11" name="Footer Placeholder 10">
            <a:extLst>
              <a:ext uri="{FF2B5EF4-FFF2-40B4-BE49-F238E27FC236}">
                <a16:creationId xmlns:a16="http://schemas.microsoft.com/office/drawing/2014/main" id="{068C9E4D-2718-AE2E-85B6-2B6762303D3A}"/>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61D1B440-3970-42F5-E4B1-F0A4BAAA4A8E}"/>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63</a:t>
            </a:fld>
            <a:endParaRPr lang="en-PK">
              <a:solidFill>
                <a:prstClr val="black">
                  <a:tint val="75000"/>
                </a:prstClr>
              </a:solidFill>
              <a:latin typeface="Calibri"/>
            </a:endParaRPr>
          </a:p>
        </p:txBody>
      </p:sp>
    </p:spTree>
    <p:extLst>
      <p:ext uri="{BB962C8B-B14F-4D97-AF65-F5344CB8AC3E}">
        <p14:creationId xmlns:p14="http://schemas.microsoft.com/office/powerpoint/2010/main" val="1497237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E25C402D-2673-5948-BDDB-65878EBDE7BC}"/>
              </a:ext>
            </a:extLst>
          </p:cNvPr>
          <p:cNvSpPr>
            <a:spLocks noGrp="1"/>
          </p:cNvSpPr>
          <p:nvPr>
            <p:ph idx="1"/>
          </p:nvPr>
        </p:nvSpPr>
        <p:spPr/>
        <p:txBody>
          <a:bodyPr/>
          <a:lstStyle/>
          <a:p>
            <a:r>
              <a:rPr lang="en-US" dirty="0"/>
              <a:t>Pascal VOC (2007)</a:t>
            </a:r>
          </a:p>
          <a:p>
            <a:pPr lvl="1"/>
            <a:r>
              <a:rPr lang="en-US" dirty="0"/>
              <a:t>Object Detection</a:t>
            </a:r>
          </a:p>
          <a:p>
            <a:pPr lvl="1"/>
            <a:r>
              <a:rPr lang="en-US" dirty="0"/>
              <a:t>9,963 images</a:t>
            </a:r>
          </a:p>
          <a:p>
            <a:pPr lvl="1"/>
            <a:r>
              <a:rPr lang="en-US" dirty="0"/>
              <a:t>24,640 annotated objects</a:t>
            </a:r>
          </a:p>
        </p:txBody>
      </p:sp>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Dataset and Challenges</a:t>
            </a:r>
          </a:p>
        </p:txBody>
      </p:sp>
      <p:pic>
        <p:nvPicPr>
          <p:cNvPr id="6" name="Picture 5">
            <a:extLst>
              <a:ext uri="{FF2B5EF4-FFF2-40B4-BE49-F238E27FC236}">
                <a16:creationId xmlns:a16="http://schemas.microsoft.com/office/drawing/2014/main" id="{B7363A0A-B414-944D-8312-DB42B964E1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5141746"/>
            <a:ext cx="12192000" cy="1718101"/>
          </a:xfrm>
          <a:prstGeom prst="rect">
            <a:avLst/>
          </a:prstGeom>
        </p:spPr>
      </p:pic>
      <p:pic>
        <p:nvPicPr>
          <p:cNvPr id="7" name="Content Placeholder 10">
            <a:extLst>
              <a:ext uri="{FF2B5EF4-FFF2-40B4-BE49-F238E27FC236}">
                <a16:creationId xmlns:a16="http://schemas.microsoft.com/office/drawing/2014/main" id="{088A0E34-F4CC-BC45-B003-430C736B03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7"/>
          <a:stretch/>
        </p:blipFill>
        <p:spPr>
          <a:xfrm>
            <a:off x="9439747" y="1"/>
            <a:ext cx="2752252" cy="3376047"/>
          </a:xfrm>
          <a:prstGeom prst="rect">
            <a:avLst/>
          </a:prstGeom>
        </p:spPr>
      </p:pic>
      <p:sp>
        <p:nvSpPr>
          <p:cNvPr id="11" name="Footer Placeholder 10">
            <a:extLst>
              <a:ext uri="{FF2B5EF4-FFF2-40B4-BE49-F238E27FC236}">
                <a16:creationId xmlns:a16="http://schemas.microsoft.com/office/drawing/2014/main" id="{356EE2AE-8938-D418-E333-8737213A8256}"/>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239BF1B4-9A3A-103E-E8AE-96FEDC9C9C23}"/>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64</a:t>
            </a:fld>
            <a:endParaRPr lang="en-PK">
              <a:solidFill>
                <a:prstClr val="black">
                  <a:tint val="75000"/>
                </a:prstClr>
              </a:solidFill>
              <a:latin typeface="Calibri"/>
            </a:endParaRPr>
          </a:p>
        </p:txBody>
      </p:sp>
    </p:spTree>
    <p:extLst>
      <p:ext uri="{BB962C8B-B14F-4D97-AF65-F5344CB8AC3E}">
        <p14:creationId xmlns:p14="http://schemas.microsoft.com/office/powerpoint/2010/main" val="27609389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E25C402D-2673-5948-BDDB-65878EBDE7BC}"/>
              </a:ext>
            </a:extLst>
          </p:cNvPr>
          <p:cNvSpPr>
            <a:spLocks noGrp="1"/>
          </p:cNvSpPr>
          <p:nvPr>
            <p:ph idx="1"/>
          </p:nvPr>
        </p:nvSpPr>
        <p:spPr/>
        <p:txBody>
          <a:bodyPr/>
          <a:lstStyle/>
          <a:p>
            <a:r>
              <a:rPr lang="en-US" dirty="0"/>
              <a:t>Pascal VOC (2012)</a:t>
            </a:r>
          </a:p>
          <a:p>
            <a:pPr lvl="1"/>
            <a:r>
              <a:rPr lang="en-US" dirty="0"/>
              <a:t>Object Segmentation</a:t>
            </a:r>
          </a:p>
          <a:p>
            <a:pPr lvl="1"/>
            <a:r>
              <a:rPr lang="en-US" dirty="0"/>
              <a:t>11,530 images </a:t>
            </a:r>
          </a:p>
          <a:p>
            <a:pPr lvl="1"/>
            <a:r>
              <a:rPr lang="en-US" dirty="0"/>
              <a:t>27,450 objects</a:t>
            </a:r>
          </a:p>
          <a:p>
            <a:pPr lvl="1"/>
            <a:r>
              <a:rPr lang="en-US" dirty="0"/>
              <a:t>6,929 segmentations</a:t>
            </a:r>
          </a:p>
          <a:p>
            <a:endParaRPr lang="en-US" dirty="0"/>
          </a:p>
        </p:txBody>
      </p:sp>
      <p:sp>
        <p:nvSpPr>
          <p:cNvPr id="5" name="Title 4">
            <a:extLst>
              <a:ext uri="{FF2B5EF4-FFF2-40B4-BE49-F238E27FC236}">
                <a16:creationId xmlns:a16="http://schemas.microsoft.com/office/drawing/2014/main" id="{53A6126F-B5D4-1146-AF49-BCAE0F8BD3CF}"/>
              </a:ext>
            </a:extLst>
          </p:cNvPr>
          <p:cNvSpPr>
            <a:spLocks noGrp="1"/>
          </p:cNvSpPr>
          <p:nvPr>
            <p:ph type="title"/>
          </p:nvPr>
        </p:nvSpPr>
        <p:spPr/>
        <p:txBody>
          <a:bodyPr/>
          <a:lstStyle/>
          <a:p>
            <a:r>
              <a:rPr lang="en-US" dirty="0"/>
              <a:t>Dataset and Challenges</a:t>
            </a:r>
          </a:p>
        </p:txBody>
      </p:sp>
      <p:pic>
        <p:nvPicPr>
          <p:cNvPr id="2" name="Picture 1">
            <a:extLst>
              <a:ext uri="{FF2B5EF4-FFF2-40B4-BE49-F238E27FC236}">
                <a16:creationId xmlns:a16="http://schemas.microsoft.com/office/drawing/2014/main" id="{F83F3C32-1C20-2B48-B040-4467C006CB7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24553" y="2360306"/>
            <a:ext cx="2420881" cy="4114077"/>
          </a:xfrm>
          <a:prstGeom prst="rect">
            <a:avLst/>
          </a:prstGeom>
        </p:spPr>
      </p:pic>
      <p:pic>
        <p:nvPicPr>
          <p:cNvPr id="6" name="Content Placeholder 10">
            <a:extLst>
              <a:ext uri="{FF2B5EF4-FFF2-40B4-BE49-F238E27FC236}">
                <a16:creationId xmlns:a16="http://schemas.microsoft.com/office/drawing/2014/main" id="{AA1880AF-F986-1441-8094-98087510B54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439747" y="1"/>
            <a:ext cx="2752252" cy="3376047"/>
          </a:xfrm>
          <a:prstGeom prst="rect">
            <a:avLst/>
          </a:prstGeom>
        </p:spPr>
      </p:pic>
      <p:sp>
        <p:nvSpPr>
          <p:cNvPr id="11" name="Footer Placeholder 10">
            <a:extLst>
              <a:ext uri="{FF2B5EF4-FFF2-40B4-BE49-F238E27FC236}">
                <a16:creationId xmlns:a16="http://schemas.microsoft.com/office/drawing/2014/main" id="{C29ECDE4-5C7A-7AAF-AABB-E2FF5FD303A2}"/>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557603F6-B101-3559-E645-19BB5DD054F0}"/>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65</a:t>
            </a:fld>
            <a:endParaRPr lang="en-PK">
              <a:solidFill>
                <a:prstClr val="black">
                  <a:tint val="75000"/>
                </a:prstClr>
              </a:solidFill>
              <a:latin typeface="Calibri"/>
            </a:endParaRPr>
          </a:p>
        </p:txBody>
      </p:sp>
    </p:spTree>
    <p:extLst>
      <p:ext uri="{BB962C8B-B14F-4D97-AF65-F5344CB8AC3E}">
        <p14:creationId xmlns:p14="http://schemas.microsoft.com/office/powerpoint/2010/main" val="447835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17EB331-1915-514A-BF07-79C45AF10A74}"/>
              </a:ext>
            </a:extLst>
          </p:cNvPr>
          <p:cNvSpPr>
            <a:spLocks noGrp="1"/>
          </p:cNvSpPr>
          <p:nvPr>
            <p:ph idx="1"/>
          </p:nvPr>
        </p:nvSpPr>
        <p:spPr/>
        <p:txBody>
          <a:bodyPr/>
          <a:lstStyle/>
          <a:p>
            <a:r>
              <a:rPr lang="en-US" dirty="0"/>
              <a:t>Image/Photo search (Google Lens)</a:t>
            </a:r>
            <a:endParaRPr lang="en-US" b="1" dirty="0"/>
          </a:p>
          <a:p>
            <a:endParaRPr lang="en-US" dirty="0"/>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normAutofit fontScale="90000"/>
          </a:bodyPr>
          <a:lstStyle/>
          <a:p>
            <a:r>
              <a:rPr lang="en-US" dirty="0"/>
              <a:t>Image Classification – Applications </a:t>
            </a:r>
          </a:p>
        </p:txBody>
      </p:sp>
      <p:pic>
        <p:nvPicPr>
          <p:cNvPr id="10" name="Picture 9">
            <a:extLst>
              <a:ext uri="{FF2B5EF4-FFF2-40B4-BE49-F238E27FC236}">
                <a16:creationId xmlns:a16="http://schemas.microsoft.com/office/drawing/2014/main" id="{66796447-3896-4244-BDE0-01819BBE22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pic>
        <p:nvPicPr>
          <p:cNvPr id="6" name="Picture 5">
            <a:extLst>
              <a:ext uri="{FF2B5EF4-FFF2-40B4-BE49-F238E27FC236}">
                <a16:creationId xmlns:a16="http://schemas.microsoft.com/office/drawing/2014/main" id="{B8AB7ADD-B014-D944-826F-DA27343757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1883" y="2066306"/>
            <a:ext cx="8518567" cy="4791695"/>
          </a:xfrm>
          <a:prstGeom prst="rect">
            <a:avLst/>
          </a:prstGeom>
        </p:spPr>
      </p:pic>
      <p:sp>
        <p:nvSpPr>
          <p:cNvPr id="12" name="Footer Placeholder 11">
            <a:extLst>
              <a:ext uri="{FF2B5EF4-FFF2-40B4-BE49-F238E27FC236}">
                <a16:creationId xmlns:a16="http://schemas.microsoft.com/office/drawing/2014/main" id="{70797EE4-404A-C10B-686B-9B465DB89031}"/>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2CFDD156-C6DE-1E6C-6192-68A536BCD727}"/>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66</a:t>
            </a:fld>
            <a:endParaRPr lang="en-PK">
              <a:solidFill>
                <a:prstClr val="black">
                  <a:tint val="75000"/>
                </a:prstClr>
              </a:solidFill>
              <a:latin typeface="Calibri"/>
            </a:endParaRPr>
          </a:p>
        </p:txBody>
      </p:sp>
    </p:spTree>
    <p:extLst>
      <p:ext uri="{BB962C8B-B14F-4D97-AF65-F5344CB8AC3E}">
        <p14:creationId xmlns:p14="http://schemas.microsoft.com/office/powerpoint/2010/main" val="3430373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17EB331-1915-514A-BF07-79C45AF10A74}"/>
              </a:ext>
            </a:extLst>
          </p:cNvPr>
          <p:cNvSpPr>
            <a:spLocks noGrp="1"/>
          </p:cNvSpPr>
          <p:nvPr>
            <p:ph idx="1"/>
          </p:nvPr>
        </p:nvSpPr>
        <p:spPr/>
        <p:txBody>
          <a:bodyPr/>
          <a:lstStyle/>
          <a:p>
            <a:r>
              <a:rPr lang="en-US" dirty="0"/>
              <a:t>Agriculture</a:t>
            </a:r>
            <a:endParaRPr lang="en-US" b="1" dirty="0"/>
          </a:p>
          <a:p>
            <a:endParaRPr lang="en-US" dirty="0"/>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normAutofit fontScale="90000"/>
          </a:bodyPr>
          <a:lstStyle/>
          <a:p>
            <a:r>
              <a:rPr lang="en-US" dirty="0"/>
              <a:t>Image Classification – Applications </a:t>
            </a:r>
          </a:p>
        </p:txBody>
      </p:sp>
      <p:pic>
        <p:nvPicPr>
          <p:cNvPr id="10" name="Picture 9">
            <a:extLst>
              <a:ext uri="{FF2B5EF4-FFF2-40B4-BE49-F238E27FC236}">
                <a16:creationId xmlns:a16="http://schemas.microsoft.com/office/drawing/2014/main" id="{66796447-3896-4244-BDE0-01819BBE22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pic>
        <p:nvPicPr>
          <p:cNvPr id="2" name="Picture 1">
            <a:extLst>
              <a:ext uri="{FF2B5EF4-FFF2-40B4-BE49-F238E27FC236}">
                <a16:creationId xmlns:a16="http://schemas.microsoft.com/office/drawing/2014/main" id="{F5ED9AC0-E7B6-4E4F-B4BC-C41400EAED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4478" y="1877534"/>
            <a:ext cx="7354383" cy="4869453"/>
          </a:xfrm>
          <a:prstGeom prst="rect">
            <a:avLst/>
          </a:prstGeom>
        </p:spPr>
      </p:pic>
      <p:pic>
        <p:nvPicPr>
          <p:cNvPr id="6" name="Picture 5">
            <a:extLst>
              <a:ext uri="{FF2B5EF4-FFF2-40B4-BE49-F238E27FC236}">
                <a16:creationId xmlns:a16="http://schemas.microsoft.com/office/drawing/2014/main" id="{B07D26B7-54F1-7247-8899-C52EC50C1E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63593" y="5892621"/>
            <a:ext cx="2400000" cy="784000"/>
          </a:xfrm>
          <a:prstGeom prst="rect">
            <a:avLst/>
          </a:prstGeom>
        </p:spPr>
      </p:pic>
      <p:sp>
        <p:nvSpPr>
          <p:cNvPr id="7" name="Rectangle 6">
            <a:extLst>
              <a:ext uri="{FF2B5EF4-FFF2-40B4-BE49-F238E27FC236}">
                <a16:creationId xmlns:a16="http://schemas.microsoft.com/office/drawing/2014/main" id="{885710CC-FDE5-BF4A-8558-A81D5484FAFA}"/>
              </a:ext>
            </a:extLst>
          </p:cNvPr>
          <p:cNvSpPr/>
          <p:nvPr/>
        </p:nvSpPr>
        <p:spPr>
          <a:xfrm>
            <a:off x="9728461" y="3188911"/>
            <a:ext cx="2070268" cy="830997"/>
          </a:xfrm>
          <a:prstGeom prst="rect">
            <a:avLst/>
          </a:prstGeom>
        </p:spPr>
        <p:txBody>
          <a:bodyPr wrap="square">
            <a:spAutoFit/>
          </a:bodyPr>
          <a:lstStyle/>
          <a:p>
            <a:pPr algn="ctr" defTabSz="609585"/>
            <a:r>
              <a:rPr lang="en-US" sz="2400" dirty="0" err="1">
                <a:solidFill>
                  <a:srgbClr val="212121"/>
                </a:solidFill>
                <a:latin typeface="inherit"/>
              </a:rPr>
              <a:t>PlantNet</a:t>
            </a:r>
            <a:r>
              <a:rPr lang="en-US" sz="2400" dirty="0">
                <a:solidFill>
                  <a:srgbClr val="212121"/>
                </a:solidFill>
                <a:latin typeface="inherit"/>
              </a:rPr>
              <a:t> Plant Identification</a:t>
            </a:r>
          </a:p>
        </p:txBody>
      </p:sp>
      <p:pic>
        <p:nvPicPr>
          <p:cNvPr id="8" name="Picture 7">
            <a:extLst>
              <a:ext uri="{FF2B5EF4-FFF2-40B4-BE49-F238E27FC236}">
                <a16:creationId xmlns:a16="http://schemas.microsoft.com/office/drawing/2014/main" id="{9F9210B1-AA5C-DC46-83AE-AD00348CE6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63593" y="4989624"/>
            <a:ext cx="2400000" cy="728889"/>
          </a:xfrm>
          <a:prstGeom prst="rect">
            <a:avLst/>
          </a:prstGeom>
        </p:spPr>
      </p:pic>
      <p:pic>
        <p:nvPicPr>
          <p:cNvPr id="9" name="Picture 8">
            <a:extLst>
              <a:ext uri="{FF2B5EF4-FFF2-40B4-BE49-F238E27FC236}">
                <a16:creationId xmlns:a16="http://schemas.microsoft.com/office/drawing/2014/main" id="{EF20E38A-698D-FC43-A454-CC9DF44BA916}"/>
              </a:ext>
            </a:extLst>
          </p:cNvPr>
          <p:cNvPicPr>
            <a:picLocks noChangeAspect="1"/>
          </p:cNvPicPr>
          <p:nvPr/>
        </p:nvPicPr>
        <p:blipFill>
          <a:blip r:embed="rId6"/>
          <a:stretch>
            <a:fillRect/>
          </a:stretch>
        </p:blipFill>
        <p:spPr>
          <a:xfrm>
            <a:off x="10001593" y="3710451"/>
            <a:ext cx="1524000" cy="1524000"/>
          </a:xfrm>
          <a:prstGeom prst="rect">
            <a:avLst/>
          </a:prstGeom>
        </p:spPr>
      </p:pic>
      <p:sp>
        <p:nvSpPr>
          <p:cNvPr id="16" name="Footer Placeholder 15">
            <a:extLst>
              <a:ext uri="{FF2B5EF4-FFF2-40B4-BE49-F238E27FC236}">
                <a16:creationId xmlns:a16="http://schemas.microsoft.com/office/drawing/2014/main" id="{387953CE-D1E8-A352-6E12-48B867968779}"/>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7" name="Slide Number Placeholder 16">
            <a:extLst>
              <a:ext uri="{FF2B5EF4-FFF2-40B4-BE49-F238E27FC236}">
                <a16:creationId xmlns:a16="http://schemas.microsoft.com/office/drawing/2014/main" id="{85B5A69D-F43A-54AA-E736-3C4F5ED2F22F}"/>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67</a:t>
            </a:fld>
            <a:endParaRPr lang="en-PK">
              <a:solidFill>
                <a:prstClr val="black">
                  <a:tint val="75000"/>
                </a:prstClr>
              </a:solidFill>
              <a:latin typeface="Calibri"/>
            </a:endParaRPr>
          </a:p>
        </p:txBody>
      </p:sp>
    </p:spTree>
    <p:extLst>
      <p:ext uri="{BB962C8B-B14F-4D97-AF65-F5344CB8AC3E}">
        <p14:creationId xmlns:p14="http://schemas.microsoft.com/office/powerpoint/2010/main" val="452244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Detection as a classification</a:t>
            </a:r>
          </a:p>
          <a:p>
            <a:pPr lvl="1"/>
            <a:r>
              <a:rPr lang="en-US" dirty="0"/>
              <a:t>Sliding window</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Object Localization</a:t>
            </a:r>
          </a:p>
        </p:txBody>
      </p:sp>
      <p:pic>
        <p:nvPicPr>
          <p:cNvPr id="8" name="Picture 7">
            <a:extLst>
              <a:ext uri="{FF2B5EF4-FFF2-40B4-BE49-F238E27FC236}">
                <a16:creationId xmlns:a16="http://schemas.microsoft.com/office/drawing/2014/main" id="{5ED4F281-3C35-614E-B9FA-9C244362136D}"/>
              </a:ext>
            </a:extLst>
          </p:cNvPr>
          <p:cNvPicPr>
            <a:picLocks noChangeAspect="1"/>
          </p:cNvPicPr>
          <p:nvPr/>
        </p:nvPicPr>
        <p:blipFill>
          <a:blip r:embed="rId2"/>
          <a:stretch>
            <a:fillRect/>
          </a:stretch>
        </p:blipFill>
        <p:spPr>
          <a:xfrm>
            <a:off x="5715988" y="2360084"/>
            <a:ext cx="5080000" cy="3996267"/>
          </a:xfrm>
          <a:prstGeom prst="rect">
            <a:avLst/>
          </a:prstGeom>
        </p:spPr>
      </p:pic>
      <p:pic>
        <p:nvPicPr>
          <p:cNvPr id="7" name="Picture 6">
            <a:extLst>
              <a:ext uri="{FF2B5EF4-FFF2-40B4-BE49-F238E27FC236}">
                <a16:creationId xmlns:a16="http://schemas.microsoft.com/office/drawing/2014/main" id="{797D2BA1-BEAE-E340-BB24-C092E5D6AB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sp>
        <p:nvSpPr>
          <p:cNvPr id="12" name="Footer Placeholder 11">
            <a:extLst>
              <a:ext uri="{FF2B5EF4-FFF2-40B4-BE49-F238E27FC236}">
                <a16:creationId xmlns:a16="http://schemas.microsoft.com/office/drawing/2014/main" id="{F2315E78-1E94-DC20-DB4E-84C03A5EF012}"/>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2EB06E5F-4979-CA12-D0AE-C57E7DEA7496}"/>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68</a:t>
            </a:fld>
            <a:endParaRPr lang="en-PK">
              <a:solidFill>
                <a:prstClr val="black">
                  <a:tint val="75000"/>
                </a:prstClr>
              </a:solidFill>
              <a:latin typeface="Calibri"/>
            </a:endParaRPr>
          </a:p>
        </p:txBody>
      </p:sp>
    </p:spTree>
    <p:extLst>
      <p:ext uri="{BB962C8B-B14F-4D97-AF65-F5344CB8AC3E}">
        <p14:creationId xmlns:p14="http://schemas.microsoft.com/office/powerpoint/2010/main" val="3724442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Finding tiny faces in the wild</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Object Localization - Application</a:t>
            </a:r>
          </a:p>
        </p:txBody>
      </p:sp>
      <p:pic>
        <p:nvPicPr>
          <p:cNvPr id="7" name="Picture 6">
            <a:extLst>
              <a:ext uri="{FF2B5EF4-FFF2-40B4-BE49-F238E27FC236}">
                <a16:creationId xmlns:a16="http://schemas.microsoft.com/office/drawing/2014/main" id="{797D2BA1-BEAE-E340-BB24-C092E5D6AB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pic>
        <p:nvPicPr>
          <p:cNvPr id="2" name="Picture 1">
            <a:extLst>
              <a:ext uri="{FF2B5EF4-FFF2-40B4-BE49-F238E27FC236}">
                <a16:creationId xmlns:a16="http://schemas.microsoft.com/office/drawing/2014/main" id="{1702BBB4-32AF-D345-A2D4-C27D1A4211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6451" y="2121727"/>
            <a:ext cx="9619096" cy="4490456"/>
          </a:xfrm>
          <a:prstGeom prst="rect">
            <a:avLst/>
          </a:prstGeom>
        </p:spPr>
      </p:pic>
      <p:sp>
        <p:nvSpPr>
          <p:cNvPr id="12" name="Footer Placeholder 11">
            <a:extLst>
              <a:ext uri="{FF2B5EF4-FFF2-40B4-BE49-F238E27FC236}">
                <a16:creationId xmlns:a16="http://schemas.microsoft.com/office/drawing/2014/main" id="{C2B7FC63-E196-3EF8-2FFE-09527E2E695E}"/>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5197176B-C02E-9071-1012-3EBDAF3BCB17}"/>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69</a:t>
            </a:fld>
            <a:endParaRPr lang="en-PK">
              <a:solidFill>
                <a:prstClr val="black">
                  <a:tint val="75000"/>
                </a:prstClr>
              </a:solidFill>
              <a:latin typeface="Calibri"/>
            </a:endParaRPr>
          </a:p>
        </p:txBody>
      </p:sp>
    </p:spTree>
    <p:extLst>
      <p:ext uri="{BB962C8B-B14F-4D97-AF65-F5344CB8AC3E}">
        <p14:creationId xmlns:p14="http://schemas.microsoft.com/office/powerpoint/2010/main" val="14764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E458A-B5C1-484F-AC98-6B751278CC4D}"/>
              </a:ext>
            </a:extLst>
          </p:cNvPr>
          <p:cNvSpPr>
            <a:spLocks noGrp="1"/>
          </p:cNvSpPr>
          <p:nvPr>
            <p:ph idx="1"/>
          </p:nvPr>
        </p:nvSpPr>
        <p:spPr/>
        <p:txBody>
          <a:bodyPr/>
          <a:lstStyle/>
          <a:p>
            <a:r>
              <a:rPr lang="en-US" sz="3733" dirty="0"/>
              <a:t>Overfitting: network is too large, then too complex</a:t>
            </a:r>
          </a:p>
          <a:p>
            <a:pPr lvl="2"/>
            <a:endParaRPr lang="en-US" dirty="0"/>
          </a:p>
        </p:txBody>
      </p:sp>
      <p:sp>
        <p:nvSpPr>
          <p:cNvPr id="3" name="Title 2">
            <a:extLst>
              <a:ext uri="{FF2B5EF4-FFF2-40B4-BE49-F238E27FC236}">
                <a16:creationId xmlns:a16="http://schemas.microsoft.com/office/drawing/2014/main" id="{08655443-EB06-474A-B567-33287ED43D2E}"/>
              </a:ext>
            </a:extLst>
          </p:cNvPr>
          <p:cNvSpPr>
            <a:spLocks noGrp="1"/>
          </p:cNvSpPr>
          <p:nvPr>
            <p:ph type="title"/>
          </p:nvPr>
        </p:nvSpPr>
        <p:spPr/>
        <p:txBody>
          <a:bodyPr/>
          <a:lstStyle/>
          <a:p>
            <a:r>
              <a:rPr lang="en-US" dirty="0"/>
              <a:t>How to train a Neural Network</a:t>
            </a:r>
          </a:p>
        </p:txBody>
      </p:sp>
      <p:pic>
        <p:nvPicPr>
          <p:cNvPr id="7" name="Picture 6">
            <a:extLst>
              <a:ext uri="{FF2B5EF4-FFF2-40B4-BE49-F238E27FC236}">
                <a16:creationId xmlns:a16="http://schemas.microsoft.com/office/drawing/2014/main" id="{7AC0F3DA-67D4-814B-B9BC-22DFD9C7EF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8737" y="2733283"/>
            <a:ext cx="6333507" cy="3099056"/>
          </a:xfrm>
          <a:prstGeom prst="rect">
            <a:avLst/>
          </a:prstGeom>
        </p:spPr>
      </p:pic>
      <p:sp>
        <p:nvSpPr>
          <p:cNvPr id="11" name="Footer Placeholder 10">
            <a:extLst>
              <a:ext uri="{FF2B5EF4-FFF2-40B4-BE49-F238E27FC236}">
                <a16:creationId xmlns:a16="http://schemas.microsoft.com/office/drawing/2014/main" id="{720AABFD-6DB9-508D-887A-EFBF52A3E36C}"/>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004E93A5-1F9F-4A44-922A-008A55543490}"/>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7</a:t>
            </a:fld>
            <a:endParaRPr lang="en-PK">
              <a:solidFill>
                <a:prstClr val="black">
                  <a:tint val="75000"/>
                </a:prstClr>
              </a:solidFill>
              <a:latin typeface="Calibri"/>
            </a:endParaRPr>
          </a:p>
        </p:txBody>
      </p:sp>
    </p:spTree>
    <p:extLst>
      <p:ext uri="{BB962C8B-B14F-4D97-AF65-F5344CB8AC3E}">
        <p14:creationId xmlns:p14="http://schemas.microsoft.com/office/powerpoint/2010/main" val="158075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Faster R-CNN</a:t>
            </a:r>
          </a:p>
          <a:p>
            <a:pPr lvl="1"/>
            <a:r>
              <a:rPr lang="en-US" dirty="0"/>
              <a:t>Propose objects</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Object Detection</a:t>
            </a:r>
          </a:p>
        </p:txBody>
      </p:sp>
      <p:sp>
        <p:nvSpPr>
          <p:cNvPr id="8" name="Rectangle 7">
            <a:extLst>
              <a:ext uri="{FF2B5EF4-FFF2-40B4-BE49-F238E27FC236}">
                <a16:creationId xmlns:a16="http://schemas.microsoft.com/office/drawing/2014/main" id="{53F64D8D-95E9-E940-821A-4CDFB3997EF4}"/>
              </a:ext>
            </a:extLst>
          </p:cNvPr>
          <p:cNvSpPr/>
          <p:nvPr/>
        </p:nvSpPr>
        <p:spPr>
          <a:xfrm>
            <a:off x="1" y="6519446"/>
            <a:ext cx="9048759" cy="307777"/>
          </a:xfrm>
          <a:prstGeom prst="rect">
            <a:avLst/>
          </a:prstGeom>
        </p:spPr>
        <p:txBody>
          <a:bodyPr wrap="none">
            <a:spAutoFit/>
          </a:bodyPr>
          <a:lstStyle/>
          <a:p>
            <a:pPr defTabSz="609585"/>
            <a:r>
              <a:rPr lang="en-US" sz="1400" dirty="0">
                <a:solidFill>
                  <a:prstClr val="black"/>
                </a:solidFill>
                <a:latin typeface="Calibri"/>
              </a:rPr>
              <a:t>More on: </a:t>
            </a:r>
            <a:r>
              <a:rPr lang="en-US" sz="1400" dirty="0">
                <a:solidFill>
                  <a:prstClr val="black"/>
                </a:solidFill>
                <a:latin typeface="Calibri"/>
                <a:hlinkClick r:id="rId2"/>
              </a:rPr>
              <a:t>https://towardsdatascience.com/r-cnn-fast-r-cnn-faster-r-cnn-yolo-object-detection-algorithms-36d53571365e</a:t>
            </a:r>
            <a:r>
              <a:rPr lang="en-US" sz="1400" dirty="0">
                <a:solidFill>
                  <a:prstClr val="black"/>
                </a:solidFill>
                <a:latin typeface="Calibri"/>
              </a:rPr>
              <a:t>  </a:t>
            </a:r>
          </a:p>
        </p:txBody>
      </p:sp>
      <p:pic>
        <p:nvPicPr>
          <p:cNvPr id="10" name="Picture 9">
            <a:extLst>
              <a:ext uri="{FF2B5EF4-FFF2-40B4-BE49-F238E27FC236}">
                <a16:creationId xmlns:a16="http://schemas.microsoft.com/office/drawing/2014/main" id="{33FB6A91-FF8E-FB4E-9BB2-A204250365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pic>
        <p:nvPicPr>
          <p:cNvPr id="7" name="Picture 6">
            <a:extLst>
              <a:ext uri="{FF2B5EF4-FFF2-40B4-BE49-F238E27FC236}">
                <a16:creationId xmlns:a16="http://schemas.microsoft.com/office/drawing/2014/main" id="{A2569071-2BEA-5E4C-84CC-036B76C6C7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0000" y="1440000"/>
            <a:ext cx="5371827" cy="5280000"/>
          </a:xfrm>
          <a:prstGeom prst="rect">
            <a:avLst/>
          </a:prstGeom>
        </p:spPr>
      </p:pic>
      <p:sp>
        <p:nvSpPr>
          <p:cNvPr id="13" name="Footer Placeholder 12">
            <a:extLst>
              <a:ext uri="{FF2B5EF4-FFF2-40B4-BE49-F238E27FC236}">
                <a16:creationId xmlns:a16="http://schemas.microsoft.com/office/drawing/2014/main" id="{FB375369-2BA7-9861-5899-5379A57288A8}"/>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4" name="Slide Number Placeholder 13">
            <a:extLst>
              <a:ext uri="{FF2B5EF4-FFF2-40B4-BE49-F238E27FC236}">
                <a16:creationId xmlns:a16="http://schemas.microsoft.com/office/drawing/2014/main" id="{8B03262A-07F4-6748-9726-764E1FD7B249}"/>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70</a:t>
            </a:fld>
            <a:endParaRPr lang="en-PK">
              <a:solidFill>
                <a:prstClr val="black">
                  <a:tint val="75000"/>
                </a:prstClr>
              </a:solidFill>
              <a:latin typeface="Calibri"/>
            </a:endParaRPr>
          </a:p>
        </p:txBody>
      </p:sp>
    </p:spTree>
    <p:extLst>
      <p:ext uri="{BB962C8B-B14F-4D97-AF65-F5344CB8AC3E}">
        <p14:creationId xmlns:p14="http://schemas.microsoft.com/office/powerpoint/2010/main" val="2862452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Faster RCNN</a:t>
            </a:r>
          </a:p>
          <a:p>
            <a:pPr lvl="1"/>
            <a:r>
              <a:rPr lang="en-US" dirty="0"/>
              <a:t>Propose objects</a:t>
            </a:r>
          </a:p>
          <a:p>
            <a:pPr lvl="1"/>
            <a:r>
              <a:rPr lang="en-US" dirty="0"/>
              <a:t>Classify the proposals</a:t>
            </a:r>
          </a:p>
          <a:p>
            <a:pPr lvl="1"/>
            <a:r>
              <a:rPr lang="en-US" dirty="0"/>
              <a:t>Regress the proposals</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Object Detection</a:t>
            </a:r>
          </a:p>
        </p:txBody>
      </p:sp>
      <p:pic>
        <p:nvPicPr>
          <p:cNvPr id="12" name="Picture 11">
            <a:extLst>
              <a:ext uri="{FF2B5EF4-FFF2-40B4-BE49-F238E27FC236}">
                <a16:creationId xmlns:a16="http://schemas.microsoft.com/office/drawing/2014/main" id="{2524E543-160C-E245-91E6-9FA514F3E9D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sp>
        <p:nvSpPr>
          <p:cNvPr id="9" name="Rectangle 8">
            <a:extLst>
              <a:ext uri="{FF2B5EF4-FFF2-40B4-BE49-F238E27FC236}">
                <a16:creationId xmlns:a16="http://schemas.microsoft.com/office/drawing/2014/main" id="{8BF305DD-B4A9-1D48-AFC4-2BE2A90DA99E}"/>
              </a:ext>
            </a:extLst>
          </p:cNvPr>
          <p:cNvSpPr/>
          <p:nvPr/>
        </p:nvSpPr>
        <p:spPr>
          <a:xfrm>
            <a:off x="1" y="6519446"/>
            <a:ext cx="9048759" cy="307777"/>
          </a:xfrm>
          <a:prstGeom prst="rect">
            <a:avLst/>
          </a:prstGeom>
        </p:spPr>
        <p:txBody>
          <a:bodyPr wrap="none">
            <a:spAutoFit/>
          </a:bodyPr>
          <a:lstStyle/>
          <a:p>
            <a:pPr defTabSz="609585"/>
            <a:r>
              <a:rPr lang="en-US" sz="1400" dirty="0">
                <a:solidFill>
                  <a:prstClr val="black"/>
                </a:solidFill>
                <a:latin typeface="Calibri"/>
              </a:rPr>
              <a:t>More on: </a:t>
            </a:r>
            <a:r>
              <a:rPr lang="en-US" sz="1400" dirty="0">
                <a:solidFill>
                  <a:prstClr val="black"/>
                </a:solidFill>
                <a:latin typeface="Calibri"/>
                <a:hlinkClick r:id="rId3"/>
              </a:rPr>
              <a:t>https://towardsdatascience.com/r-cnn-fast-r-cnn-faster-r-cnn-yolo-object-detection-algorithms-36d53571365e</a:t>
            </a:r>
            <a:r>
              <a:rPr lang="en-US" sz="1400" dirty="0">
                <a:solidFill>
                  <a:prstClr val="black"/>
                </a:solidFill>
                <a:latin typeface="Calibri"/>
              </a:rPr>
              <a:t>  </a:t>
            </a:r>
          </a:p>
        </p:txBody>
      </p:sp>
      <p:pic>
        <p:nvPicPr>
          <p:cNvPr id="2" name="Picture 1">
            <a:extLst>
              <a:ext uri="{FF2B5EF4-FFF2-40B4-BE49-F238E27FC236}">
                <a16:creationId xmlns:a16="http://schemas.microsoft.com/office/drawing/2014/main" id="{763A3DB0-4C21-AF46-901D-F0DD1DDAC0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0000" y="1344000"/>
            <a:ext cx="5376000" cy="5376000"/>
          </a:xfrm>
          <a:prstGeom prst="rect">
            <a:avLst/>
          </a:prstGeom>
        </p:spPr>
      </p:pic>
      <p:sp>
        <p:nvSpPr>
          <p:cNvPr id="13" name="Footer Placeholder 12">
            <a:extLst>
              <a:ext uri="{FF2B5EF4-FFF2-40B4-BE49-F238E27FC236}">
                <a16:creationId xmlns:a16="http://schemas.microsoft.com/office/drawing/2014/main" id="{72386128-FD5E-A7B3-B9E0-A9C567CBDCD6}"/>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4" name="Slide Number Placeholder 13">
            <a:extLst>
              <a:ext uri="{FF2B5EF4-FFF2-40B4-BE49-F238E27FC236}">
                <a16:creationId xmlns:a16="http://schemas.microsoft.com/office/drawing/2014/main" id="{003999DC-FA90-AD27-F6FC-AE3D382B3245}"/>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71</a:t>
            </a:fld>
            <a:endParaRPr lang="en-PK">
              <a:solidFill>
                <a:prstClr val="black">
                  <a:tint val="75000"/>
                </a:prstClr>
              </a:solidFill>
              <a:latin typeface="Calibri"/>
            </a:endParaRPr>
          </a:p>
        </p:txBody>
      </p:sp>
    </p:spTree>
    <p:extLst>
      <p:ext uri="{BB962C8B-B14F-4D97-AF65-F5344CB8AC3E}">
        <p14:creationId xmlns:p14="http://schemas.microsoft.com/office/powerpoint/2010/main" val="5034875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Faster RCNN</a:t>
            </a:r>
          </a:p>
          <a:p>
            <a:pPr lvl="1"/>
            <a:r>
              <a:rPr lang="en-US" dirty="0"/>
              <a:t>Propose objects</a:t>
            </a:r>
          </a:p>
          <a:p>
            <a:pPr lvl="1"/>
            <a:r>
              <a:rPr lang="en-US" dirty="0"/>
              <a:t>Classify the proposals</a:t>
            </a:r>
          </a:p>
          <a:p>
            <a:pPr lvl="1"/>
            <a:r>
              <a:rPr lang="en-US" dirty="0"/>
              <a:t>Regress the proposals</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Object Detection</a:t>
            </a:r>
          </a:p>
        </p:txBody>
      </p:sp>
      <p:pic>
        <p:nvPicPr>
          <p:cNvPr id="2" name="Picture 1">
            <a:extLst>
              <a:ext uri="{FF2B5EF4-FFF2-40B4-BE49-F238E27FC236}">
                <a16:creationId xmlns:a16="http://schemas.microsoft.com/office/drawing/2014/main" id="{2C92F3C0-3182-074B-9A67-0811CBEC270D}"/>
              </a:ext>
            </a:extLst>
          </p:cNvPr>
          <p:cNvPicPr>
            <a:picLocks noChangeAspect="1"/>
          </p:cNvPicPr>
          <p:nvPr/>
        </p:nvPicPr>
        <p:blipFill>
          <a:blip r:embed="rId2"/>
          <a:stretch>
            <a:fillRect/>
          </a:stretch>
        </p:blipFill>
        <p:spPr>
          <a:xfrm>
            <a:off x="7315199" y="1652324"/>
            <a:ext cx="4639733" cy="4588933"/>
          </a:xfrm>
          <a:prstGeom prst="rect">
            <a:avLst/>
          </a:prstGeom>
        </p:spPr>
      </p:pic>
      <p:pic>
        <p:nvPicPr>
          <p:cNvPr id="4" name="Picture 3">
            <a:extLst>
              <a:ext uri="{FF2B5EF4-FFF2-40B4-BE49-F238E27FC236}">
                <a16:creationId xmlns:a16="http://schemas.microsoft.com/office/drawing/2014/main" id="{E882A7A9-F3BF-8042-97DA-85A24B988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87701" y="4151923"/>
            <a:ext cx="3829131" cy="2252429"/>
          </a:xfrm>
          <a:prstGeom prst="rect">
            <a:avLst/>
          </a:prstGeom>
        </p:spPr>
      </p:pic>
      <p:sp>
        <p:nvSpPr>
          <p:cNvPr id="8" name="Rectangle 7">
            <a:extLst>
              <a:ext uri="{FF2B5EF4-FFF2-40B4-BE49-F238E27FC236}">
                <a16:creationId xmlns:a16="http://schemas.microsoft.com/office/drawing/2014/main" id="{53F64D8D-95E9-E940-821A-4CDFB3997EF4}"/>
              </a:ext>
            </a:extLst>
          </p:cNvPr>
          <p:cNvSpPr/>
          <p:nvPr/>
        </p:nvSpPr>
        <p:spPr>
          <a:xfrm>
            <a:off x="1" y="6519446"/>
            <a:ext cx="9048759" cy="307777"/>
          </a:xfrm>
          <a:prstGeom prst="rect">
            <a:avLst/>
          </a:prstGeom>
        </p:spPr>
        <p:txBody>
          <a:bodyPr wrap="none">
            <a:spAutoFit/>
          </a:bodyPr>
          <a:lstStyle/>
          <a:p>
            <a:pPr defTabSz="609585"/>
            <a:r>
              <a:rPr lang="en-US" sz="1400" dirty="0">
                <a:solidFill>
                  <a:prstClr val="black"/>
                </a:solidFill>
                <a:latin typeface="Calibri"/>
              </a:rPr>
              <a:t>More on: </a:t>
            </a:r>
            <a:r>
              <a:rPr lang="en-US" sz="1400" dirty="0">
                <a:solidFill>
                  <a:prstClr val="black"/>
                </a:solidFill>
                <a:latin typeface="Calibri"/>
                <a:hlinkClick r:id="rId4"/>
              </a:rPr>
              <a:t>https://towardsdatascience.com/r-cnn-fast-r-cnn-faster-r-cnn-yolo-object-detection-algorithms-36d53571365e</a:t>
            </a:r>
            <a:r>
              <a:rPr lang="en-US" sz="1400" dirty="0">
                <a:solidFill>
                  <a:prstClr val="black"/>
                </a:solidFill>
                <a:latin typeface="Calibri"/>
              </a:rPr>
              <a:t>  </a:t>
            </a:r>
          </a:p>
        </p:txBody>
      </p:sp>
      <p:pic>
        <p:nvPicPr>
          <p:cNvPr id="10" name="Picture 9">
            <a:extLst>
              <a:ext uri="{FF2B5EF4-FFF2-40B4-BE49-F238E27FC236}">
                <a16:creationId xmlns:a16="http://schemas.microsoft.com/office/drawing/2014/main" id="{33FB6A91-FF8E-FB4E-9BB2-A204250365B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sp>
        <p:nvSpPr>
          <p:cNvPr id="14" name="Footer Placeholder 13">
            <a:extLst>
              <a:ext uri="{FF2B5EF4-FFF2-40B4-BE49-F238E27FC236}">
                <a16:creationId xmlns:a16="http://schemas.microsoft.com/office/drawing/2014/main" id="{45FF4271-F9B8-0E30-24CD-C0634A59F121}"/>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5" name="Slide Number Placeholder 14">
            <a:extLst>
              <a:ext uri="{FF2B5EF4-FFF2-40B4-BE49-F238E27FC236}">
                <a16:creationId xmlns:a16="http://schemas.microsoft.com/office/drawing/2014/main" id="{E3620727-6F0F-CFD5-5FC3-051E98DB31DC}"/>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72</a:t>
            </a:fld>
            <a:endParaRPr lang="en-PK">
              <a:solidFill>
                <a:prstClr val="black">
                  <a:tint val="75000"/>
                </a:prstClr>
              </a:solidFill>
              <a:latin typeface="Calibri"/>
            </a:endParaRPr>
          </a:p>
        </p:txBody>
      </p:sp>
    </p:spTree>
    <p:extLst>
      <p:ext uri="{BB962C8B-B14F-4D97-AF65-F5344CB8AC3E}">
        <p14:creationId xmlns:p14="http://schemas.microsoft.com/office/powerpoint/2010/main" val="9881986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Faster RCNN</a:t>
            </a:r>
          </a:p>
          <a:p>
            <a:pPr lvl="1"/>
            <a:r>
              <a:rPr lang="en-US" dirty="0"/>
              <a:t>Propose objects</a:t>
            </a:r>
          </a:p>
          <a:p>
            <a:pPr lvl="1"/>
            <a:r>
              <a:rPr lang="en-US" dirty="0"/>
              <a:t>Classify the proposals</a:t>
            </a:r>
          </a:p>
          <a:p>
            <a:pPr lvl="1"/>
            <a:r>
              <a:rPr lang="en-US" dirty="0"/>
              <a:t>Regress the proposals</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Object Detection</a:t>
            </a:r>
          </a:p>
        </p:txBody>
      </p:sp>
      <p:pic>
        <p:nvPicPr>
          <p:cNvPr id="8" name="Picture 7">
            <a:extLst>
              <a:ext uri="{FF2B5EF4-FFF2-40B4-BE49-F238E27FC236}">
                <a16:creationId xmlns:a16="http://schemas.microsoft.com/office/drawing/2014/main" id="{D8E3749D-BD9D-A544-99F0-EB5EA128B9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61113" y="1348569"/>
            <a:ext cx="4744905" cy="5007783"/>
          </a:xfrm>
          <a:prstGeom prst="rect">
            <a:avLst/>
          </a:prstGeom>
        </p:spPr>
      </p:pic>
      <p:pic>
        <p:nvPicPr>
          <p:cNvPr id="12" name="Picture 11">
            <a:extLst>
              <a:ext uri="{FF2B5EF4-FFF2-40B4-BE49-F238E27FC236}">
                <a16:creationId xmlns:a16="http://schemas.microsoft.com/office/drawing/2014/main" id="{2524E543-160C-E245-91E6-9FA514F3E9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sp>
        <p:nvSpPr>
          <p:cNvPr id="9" name="Rectangle 8">
            <a:extLst>
              <a:ext uri="{FF2B5EF4-FFF2-40B4-BE49-F238E27FC236}">
                <a16:creationId xmlns:a16="http://schemas.microsoft.com/office/drawing/2014/main" id="{8BF305DD-B4A9-1D48-AFC4-2BE2A90DA99E}"/>
              </a:ext>
            </a:extLst>
          </p:cNvPr>
          <p:cNvSpPr/>
          <p:nvPr/>
        </p:nvSpPr>
        <p:spPr>
          <a:xfrm>
            <a:off x="1" y="6519446"/>
            <a:ext cx="9048759" cy="307777"/>
          </a:xfrm>
          <a:prstGeom prst="rect">
            <a:avLst/>
          </a:prstGeom>
        </p:spPr>
        <p:txBody>
          <a:bodyPr wrap="none">
            <a:spAutoFit/>
          </a:bodyPr>
          <a:lstStyle/>
          <a:p>
            <a:pPr defTabSz="609585"/>
            <a:r>
              <a:rPr lang="en-US" sz="1400" dirty="0">
                <a:solidFill>
                  <a:prstClr val="black"/>
                </a:solidFill>
                <a:latin typeface="Calibri"/>
              </a:rPr>
              <a:t>More on: </a:t>
            </a:r>
            <a:r>
              <a:rPr lang="en-US" sz="1400" dirty="0">
                <a:solidFill>
                  <a:prstClr val="black"/>
                </a:solidFill>
                <a:latin typeface="Calibri"/>
                <a:hlinkClick r:id="rId4"/>
              </a:rPr>
              <a:t>https://towardsdatascience.com/r-cnn-fast-r-cnn-faster-r-cnn-yolo-object-detection-algorithms-36d53571365e</a:t>
            </a:r>
            <a:r>
              <a:rPr lang="en-US" sz="1400" dirty="0">
                <a:solidFill>
                  <a:prstClr val="black"/>
                </a:solidFill>
                <a:latin typeface="Calibri"/>
              </a:rPr>
              <a:t>  </a:t>
            </a:r>
          </a:p>
        </p:txBody>
      </p:sp>
      <p:sp>
        <p:nvSpPr>
          <p:cNvPr id="13" name="Footer Placeholder 12">
            <a:extLst>
              <a:ext uri="{FF2B5EF4-FFF2-40B4-BE49-F238E27FC236}">
                <a16:creationId xmlns:a16="http://schemas.microsoft.com/office/drawing/2014/main" id="{6B1C6602-089C-8982-6129-AF5FBFF66A9D}"/>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4" name="Slide Number Placeholder 13">
            <a:extLst>
              <a:ext uri="{FF2B5EF4-FFF2-40B4-BE49-F238E27FC236}">
                <a16:creationId xmlns:a16="http://schemas.microsoft.com/office/drawing/2014/main" id="{C2B8C099-FC31-2F5A-5283-1213A7D88F80}"/>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73</a:t>
            </a:fld>
            <a:endParaRPr lang="en-PK">
              <a:solidFill>
                <a:prstClr val="black">
                  <a:tint val="75000"/>
                </a:prstClr>
              </a:solidFill>
              <a:latin typeface="Calibri"/>
            </a:endParaRPr>
          </a:p>
        </p:txBody>
      </p:sp>
    </p:spTree>
    <p:extLst>
      <p:ext uri="{BB962C8B-B14F-4D97-AF65-F5344CB8AC3E}">
        <p14:creationId xmlns:p14="http://schemas.microsoft.com/office/powerpoint/2010/main" val="715078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3E728A-7FAD-2744-8B63-0A6B7A5CA4E8}"/>
              </a:ext>
            </a:extLst>
          </p:cNvPr>
          <p:cNvSpPr>
            <a:spLocks noGrp="1"/>
          </p:cNvSpPr>
          <p:nvPr>
            <p:ph idx="1"/>
          </p:nvPr>
        </p:nvSpPr>
        <p:spPr/>
        <p:txBody>
          <a:bodyPr/>
          <a:lstStyle/>
          <a:p>
            <a:r>
              <a:rPr lang="en-US" dirty="0"/>
              <a:t>Drone Application</a:t>
            </a:r>
          </a:p>
          <a:p>
            <a:pPr lvl="1"/>
            <a:r>
              <a:rPr lang="en-US" dirty="0"/>
              <a:t>Parking Lot Vehicle Detection Using DL</a:t>
            </a:r>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Object Detection – Application </a:t>
            </a:r>
          </a:p>
        </p:txBody>
      </p:sp>
      <p:sp>
        <p:nvSpPr>
          <p:cNvPr id="8" name="Rectangle 7">
            <a:extLst>
              <a:ext uri="{FF2B5EF4-FFF2-40B4-BE49-F238E27FC236}">
                <a16:creationId xmlns:a16="http://schemas.microsoft.com/office/drawing/2014/main" id="{53F64D8D-95E9-E940-821A-4CDFB3997EF4}"/>
              </a:ext>
            </a:extLst>
          </p:cNvPr>
          <p:cNvSpPr/>
          <p:nvPr/>
        </p:nvSpPr>
        <p:spPr>
          <a:xfrm>
            <a:off x="0" y="6519446"/>
            <a:ext cx="7756034" cy="307777"/>
          </a:xfrm>
          <a:prstGeom prst="rect">
            <a:avLst/>
          </a:prstGeom>
        </p:spPr>
        <p:txBody>
          <a:bodyPr wrap="none">
            <a:spAutoFit/>
          </a:bodyPr>
          <a:lstStyle/>
          <a:p>
            <a:pPr defTabSz="609585"/>
            <a:r>
              <a:rPr lang="en-US" sz="1400" dirty="0">
                <a:solidFill>
                  <a:prstClr val="black"/>
                </a:solidFill>
                <a:latin typeface="Calibri"/>
              </a:rPr>
              <a:t>More on: </a:t>
            </a:r>
            <a:r>
              <a:rPr lang="en-US" sz="1400" dirty="0">
                <a:solidFill>
                  <a:prstClr val="black"/>
                </a:solidFill>
                <a:latin typeface="Calibri"/>
                <a:hlinkClick r:id="rId2"/>
              </a:rPr>
              <a:t>https://medium.com/geoai/parking-lot-vehicle-detection-using-deep-learning-49597917bc4a</a:t>
            </a:r>
            <a:r>
              <a:rPr lang="en-US" sz="1400" dirty="0">
                <a:solidFill>
                  <a:prstClr val="black"/>
                </a:solidFill>
                <a:latin typeface="Calibri"/>
              </a:rPr>
              <a:t> </a:t>
            </a:r>
          </a:p>
        </p:txBody>
      </p:sp>
      <p:pic>
        <p:nvPicPr>
          <p:cNvPr id="2" name="Picture 1">
            <a:extLst>
              <a:ext uri="{FF2B5EF4-FFF2-40B4-BE49-F238E27FC236}">
                <a16:creationId xmlns:a16="http://schemas.microsoft.com/office/drawing/2014/main" id="{8E749220-E7FC-FE43-8D6B-5788DD1025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5544" y="2717498"/>
            <a:ext cx="6580909" cy="3638853"/>
          </a:xfrm>
          <a:prstGeom prst="rect">
            <a:avLst/>
          </a:prstGeom>
        </p:spPr>
      </p:pic>
      <p:pic>
        <p:nvPicPr>
          <p:cNvPr id="9" name="Picture 8">
            <a:extLst>
              <a:ext uri="{FF2B5EF4-FFF2-40B4-BE49-F238E27FC236}">
                <a16:creationId xmlns:a16="http://schemas.microsoft.com/office/drawing/2014/main" id="{CEEC6F53-73C5-EC43-B879-1641B0513C3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sp>
        <p:nvSpPr>
          <p:cNvPr id="13" name="Footer Placeholder 12">
            <a:extLst>
              <a:ext uri="{FF2B5EF4-FFF2-40B4-BE49-F238E27FC236}">
                <a16:creationId xmlns:a16="http://schemas.microsoft.com/office/drawing/2014/main" id="{7C2C9F40-F82F-3CB2-AA41-506EA6704EC5}"/>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4" name="Slide Number Placeholder 13">
            <a:extLst>
              <a:ext uri="{FF2B5EF4-FFF2-40B4-BE49-F238E27FC236}">
                <a16:creationId xmlns:a16="http://schemas.microsoft.com/office/drawing/2014/main" id="{9444B1EB-3F73-731D-B212-E684A4E906F4}"/>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74</a:t>
            </a:fld>
            <a:endParaRPr lang="en-PK">
              <a:solidFill>
                <a:prstClr val="black">
                  <a:tint val="75000"/>
                </a:prstClr>
              </a:solidFill>
              <a:latin typeface="Calibri"/>
            </a:endParaRPr>
          </a:p>
        </p:txBody>
      </p:sp>
    </p:spTree>
    <p:extLst>
      <p:ext uri="{BB962C8B-B14F-4D97-AF65-F5344CB8AC3E}">
        <p14:creationId xmlns:p14="http://schemas.microsoft.com/office/powerpoint/2010/main" val="24293710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0BF248A-83C1-2646-8F2E-A7843A2CEBC0}"/>
              </a:ext>
            </a:extLst>
          </p:cNvPr>
          <p:cNvSpPr>
            <a:spLocks noGrp="1"/>
          </p:cNvSpPr>
          <p:nvPr>
            <p:ph idx="1"/>
          </p:nvPr>
        </p:nvSpPr>
        <p:spPr/>
        <p:txBody>
          <a:bodyPr/>
          <a:lstStyle/>
          <a:p>
            <a:r>
              <a:rPr lang="en-US" dirty="0"/>
              <a:t>Agriculture: </a:t>
            </a:r>
          </a:p>
          <a:p>
            <a:pPr lvl="1"/>
            <a:r>
              <a:rPr lang="en-US" dirty="0"/>
              <a:t>Early plant disease detection</a:t>
            </a:r>
          </a:p>
          <a:p>
            <a:br>
              <a:rPr lang="en-US" dirty="0"/>
            </a:br>
            <a:endParaRPr lang="en-US" dirty="0"/>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Object Detection – Application</a:t>
            </a:r>
          </a:p>
        </p:txBody>
      </p:sp>
      <p:pic>
        <p:nvPicPr>
          <p:cNvPr id="4" name="Picture 3">
            <a:extLst>
              <a:ext uri="{FF2B5EF4-FFF2-40B4-BE49-F238E27FC236}">
                <a16:creationId xmlns:a16="http://schemas.microsoft.com/office/drawing/2014/main" id="{DB36FB5E-6216-2C4C-B2B4-A74B7ACB5244}"/>
              </a:ext>
            </a:extLst>
          </p:cNvPr>
          <p:cNvPicPr>
            <a:picLocks noChangeAspect="1"/>
          </p:cNvPicPr>
          <p:nvPr/>
        </p:nvPicPr>
        <p:blipFill>
          <a:blip r:embed="rId3"/>
          <a:stretch>
            <a:fillRect/>
          </a:stretch>
        </p:blipFill>
        <p:spPr>
          <a:xfrm>
            <a:off x="4148665" y="3251970"/>
            <a:ext cx="3894667" cy="2709333"/>
          </a:xfrm>
          <a:prstGeom prst="rect">
            <a:avLst/>
          </a:prstGeom>
        </p:spPr>
      </p:pic>
      <p:sp>
        <p:nvSpPr>
          <p:cNvPr id="8" name="Rectangle 7">
            <a:extLst>
              <a:ext uri="{FF2B5EF4-FFF2-40B4-BE49-F238E27FC236}">
                <a16:creationId xmlns:a16="http://schemas.microsoft.com/office/drawing/2014/main" id="{F2F03638-2514-F348-8B18-3319A4DAA66C}"/>
              </a:ext>
            </a:extLst>
          </p:cNvPr>
          <p:cNvSpPr/>
          <p:nvPr/>
        </p:nvSpPr>
        <p:spPr>
          <a:xfrm>
            <a:off x="0" y="6519446"/>
            <a:ext cx="5975418" cy="307777"/>
          </a:xfrm>
          <a:prstGeom prst="rect">
            <a:avLst/>
          </a:prstGeom>
        </p:spPr>
        <p:txBody>
          <a:bodyPr wrap="none">
            <a:spAutoFit/>
          </a:bodyPr>
          <a:lstStyle/>
          <a:p>
            <a:pPr defTabSz="609585"/>
            <a:r>
              <a:rPr lang="en-US" sz="1400" dirty="0">
                <a:solidFill>
                  <a:prstClr val="black"/>
                </a:solidFill>
                <a:latin typeface="Calibri"/>
              </a:rPr>
              <a:t>More on: </a:t>
            </a:r>
            <a:r>
              <a:rPr lang="en-US" sz="1400" dirty="0">
                <a:solidFill>
                  <a:prstClr val="black"/>
                </a:solidFill>
                <a:latin typeface="Calibri"/>
                <a:hlinkClick r:id="rId4"/>
              </a:rPr>
              <a:t>https://phys.org/news/2017-04-drones-early-disease-crops.html#jCp</a:t>
            </a:r>
            <a:r>
              <a:rPr lang="en-US" sz="1400" dirty="0">
                <a:solidFill>
                  <a:prstClr val="black"/>
                </a:solidFill>
                <a:latin typeface="Calibri"/>
              </a:rPr>
              <a:t> </a:t>
            </a:r>
          </a:p>
        </p:txBody>
      </p:sp>
      <p:pic>
        <p:nvPicPr>
          <p:cNvPr id="10" name="Picture 9">
            <a:extLst>
              <a:ext uri="{FF2B5EF4-FFF2-40B4-BE49-F238E27FC236}">
                <a16:creationId xmlns:a16="http://schemas.microsoft.com/office/drawing/2014/main" id="{D5219C3F-08CD-E548-B6A8-1BC32FD76AE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sp>
        <p:nvSpPr>
          <p:cNvPr id="13" name="Footer Placeholder 12">
            <a:extLst>
              <a:ext uri="{FF2B5EF4-FFF2-40B4-BE49-F238E27FC236}">
                <a16:creationId xmlns:a16="http://schemas.microsoft.com/office/drawing/2014/main" id="{98E31401-FEBB-C597-DC47-3DB814D28310}"/>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4" name="Slide Number Placeholder 13">
            <a:extLst>
              <a:ext uri="{FF2B5EF4-FFF2-40B4-BE49-F238E27FC236}">
                <a16:creationId xmlns:a16="http://schemas.microsoft.com/office/drawing/2014/main" id="{91B6366B-592A-A53B-14F6-B411FE0308D1}"/>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75</a:t>
            </a:fld>
            <a:endParaRPr lang="en-PK">
              <a:solidFill>
                <a:prstClr val="black">
                  <a:tint val="75000"/>
                </a:prstClr>
              </a:solidFill>
              <a:latin typeface="Calibri"/>
            </a:endParaRPr>
          </a:p>
        </p:txBody>
      </p:sp>
    </p:spTree>
    <p:extLst>
      <p:ext uri="{BB962C8B-B14F-4D97-AF65-F5344CB8AC3E}">
        <p14:creationId xmlns:p14="http://schemas.microsoft.com/office/powerpoint/2010/main" val="3717004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0BF248A-83C1-2646-8F2E-A7843A2CEBC0}"/>
              </a:ext>
            </a:extLst>
          </p:cNvPr>
          <p:cNvSpPr>
            <a:spLocks noGrp="1"/>
          </p:cNvSpPr>
          <p:nvPr>
            <p:ph idx="1"/>
          </p:nvPr>
        </p:nvSpPr>
        <p:spPr/>
        <p:txBody>
          <a:bodyPr/>
          <a:lstStyle/>
          <a:p>
            <a:r>
              <a:rPr lang="en-US" dirty="0" err="1"/>
              <a:t>SegNet</a:t>
            </a:r>
            <a:endParaRPr lang="en-US" dirty="0"/>
          </a:p>
        </p:txBody>
      </p:sp>
      <p:sp>
        <p:nvSpPr>
          <p:cNvPr id="5" name="Title 4">
            <a:extLst>
              <a:ext uri="{FF2B5EF4-FFF2-40B4-BE49-F238E27FC236}">
                <a16:creationId xmlns:a16="http://schemas.microsoft.com/office/drawing/2014/main" id="{D8E137CF-574E-FB4A-9403-D2D2AB7731C8}"/>
              </a:ext>
            </a:extLst>
          </p:cNvPr>
          <p:cNvSpPr>
            <a:spLocks noGrp="1"/>
          </p:cNvSpPr>
          <p:nvPr>
            <p:ph type="title"/>
          </p:nvPr>
        </p:nvSpPr>
        <p:spPr/>
        <p:txBody>
          <a:bodyPr/>
          <a:lstStyle/>
          <a:p>
            <a:r>
              <a:rPr lang="en-US" dirty="0"/>
              <a:t>Image Segmentation</a:t>
            </a:r>
          </a:p>
        </p:txBody>
      </p:sp>
      <p:pic>
        <p:nvPicPr>
          <p:cNvPr id="2" name="Picture 1">
            <a:extLst>
              <a:ext uri="{FF2B5EF4-FFF2-40B4-BE49-F238E27FC236}">
                <a16:creationId xmlns:a16="http://schemas.microsoft.com/office/drawing/2014/main" id="{60F0E7E6-8B8B-0D45-8363-AB2B2E1F4822}"/>
              </a:ext>
            </a:extLst>
          </p:cNvPr>
          <p:cNvPicPr>
            <a:picLocks noChangeAspect="1"/>
          </p:cNvPicPr>
          <p:nvPr/>
        </p:nvPicPr>
        <p:blipFill>
          <a:blip r:embed="rId2"/>
          <a:stretch>
            <a:fillRect/>
          </a:stretch>
        </p:blipFill>
        <p:spPr>
          <a:xfrm>
            <a:off x="1320799" y="3190395"/>
            <a:ext cx="9550400" cy="2777067"/>
          </a:xfrm>
          <a:prstGeom prst="rect">
            <a:avLst/>
          </a:prstGeom>
        </p:spPr>
      </p:pic>
      <p:pic>
        <p:nvPicPr>
          <p:cNvPr id="8" name="Picture 7">
            <a:extLst>
              <a:ext uri="{FF2B5EF4-FFF2-40B4-BE49-F238E27FC236}">
                <a16:creationId xmlns:a16="http://schemas.microsoft.com/office/drawing/2014/main" id="{A1BCE31D-89AE-A045-A7CF-B7FD7ECA69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70450" y="-3935"/>
            <a:ext cx="1721551" cy="1189409"/>
          </a:xfrm>
          <a:prstGeom prst="rect">
            <a:avLst/>
          </a:prstGeom>
        </p:spPr>
      </p:pic>
      <p:sp>
        <p:nvSpPr>
          <p:cNvPr id="12" name="Footer Placeholder 11">
            <a:extLst>
              <a:ext uri="{FF2B5EF4-FFF2-40B4-BE49-F238E27FC236}">
                <a16:creationId xmlns:a16="http://schemas.microsoft.com/office/drawing/2014/main" id="{F64C024D-EB97-43E6-B75A-4D677346DE38}"/>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3" name="Slide Number Placeholder 12">
            <a:extLst>
              <a:ext uri="{FF2B5EF4-FFF2-40B4-BE49-F238E27FC236}">
                <a16:creationId xmlns:a16="http://schemas.microsoft.com/office/drawing/2014/main" id="{64B93BB1-05D1-34BE-07C7-14F581FDED05}"/>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76</a:t>
            </a:fld>
            <a:endParaRPr lang="en-PK">
              <a:solidFill>
                <a:prstClr val="black">
                  <a:tint val="75000"/>
                </a:prstClr>
              </a:solidFill>
              <a:latin typeface="Calibri"/>
            </a:endParaRPr>
          </a:p>
        </p:txBody>
      </p:sp>
    </p:spTree>
    <p:extLst>
      <p:ext uri="{BB962C8B-B14F-4D97-AF65-F5344CB8AC3E}">
        <p14:creationId xmlns:p14="http://schemas.microsoft.com/office/powerpoint/2010/main" val="146909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E458A-B5C1-484F-AC98-6B751278CC4D}"/>
              </a:ext>
            </a:extLst>
          </p:cNvPr>
          <p:cNvSpPr>
            <a:spLocks noGrp="1"/>
          </p:cNvSpPr>
          <p:nvPr>
            <p:ph idx="1"/>
          </p:nvPr>
        </p:nvSpPr>
        <p:spPr/>
        <p:txBody>
          <a:bodyPr/>
          <a:lstStyle/>
          <a:p>
            <a:pPr marL="415790" lvl="1" indent="0">
              <a:buNone/>
            </a:pPr>
            <a:r>
              <a:rPr lang="en-US" dirty="0"/>
              <a:t>What happen in underfitting/overfitting ?</a:t>
            </a:r>
          </a:p>
          <a:p>
            <a:endParaRPr lang="en-US" dirty="0"/>
          </a:p>
        </p:txBody>
      </p:sp>
      <p:sp>
        <p:nvSpPr>
          <p:cNvPr id="3" name="Title 2">
            <a:extLst>
              <a:ext uri="{FF2B5EF4-FFF2-40B4-BE49-F238E27FC236}">
                <a16:creationId xmlns:a16="http://schemas.microsoft.com/office/drawing/2014/main" id="{08655443-EB06-474A-B567-33287ED43D2E}"/>
              </a:ext>
            </a:extLst>
          </p:cNvPr>
          <p:cNvSpPr>
            <a:spLocks noGrp="1"/>
          </p:cNvSpPr>
          <p:nvPr>
            <p:ph type="title"/>
          </p:nvPr>
        </p:nvSpPr>
        <p:spPr/>
        <p:txBody>
          <a:bodyPr/>
          <a:lstStyle/>
          <a:p>
            <a:r>
              <a:rPr lang="en-US" dirty="0"/>
              <a:t>How to train a Neural Network</a:t>
            </a:r>
          </a:p>
        </p:txBody>
      </p:sp>
      <p:pic>
        <p:nvPicPr>
          <p:cNvPr id="6" name="Picture 5">
            <a:extLst>
              <a:ext uri="{FF2B5EF4-FFF2-40B4-BE49-F238E27FC236}">
                <a16:creationId xmlns:a16="http://schemas.microsoft.com/office/drawing/2014/main" id="{78EE662E-C70E-D145-BB65-E9BE4280064F}"/>
              </a:ext>
            </a:extLst>
          </p:cNvPr>
          <p:cNvPicPr>
            <a:picLocks noChangeAspect="1"/>
          </p:cNvPicPr>
          <p:nvPr/>
        </p:nvPicPr>
        <p:blipFill>
          <a:blip r:embed="rId3"/>
          <a:stretch>
            <a:fillRect/>
          </a:stretch>
        </p:blipFill>
        <p:spPr>
          <a:xfrm>
            <a:off x="609599" y="3045553"/>
            <a:ext cx="11394756" cy="3001545"/>
          </a:xfrm>
          <a:prstGeom prst="rect">
            <a:avLst/>
          </a:prstGeom>
        </p:spPr>
      </p:pic>
      <p:sp>
        <p:nvSpPr>
          <p:cNvPr id="11" name="Footer Placeholder 10">
            <a:extLst>
              <a:ext uri="{FF2B5EF4-FFF2-40B4-BE49-F238E27FC236}">
                <a16:creationId xmlns:a16="http://schemas.microsoft.com/office/drawing/2014/main" id="{FFF359D6-7E5D-C3AA-4B60-002B75287489}"/>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2" name="Slide Number Placeholder 11">
            <a:extLst>
              <a:ext uri="{FF2B5EF4-FFF2-40B4-BE49-F238E27FC236}">
                <a16:creationId xmlns:a16="http://schemas.microsoft.com/office/drawing/2014/main" id="{B66D8A9C-544F-38BE-EF58-631CBF4A99F9}"/>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8</a:t>
            </a:fld>
            <a:endParaRPr lang="en-PK">
              <a:solidFill>
                <a:prstClr val="black">
                  <a:tint val="75000"/>
                </a:prstClr>
              </a:solidFill>
              <a:latin typeface="Calibri"/>
            </a:endParaRPr>
          </a:p>
        </p:txBody>
      </p:sp>
    </p:spTree>
    <p:extLst>
      <p:ext uri="{BB962C8B-B14F-4D97-AF65-F5344CB8AC3E}">
        <p14:creationId xmlns:p14="http://schemas.microsoft.com/office/powerpoint/2010/main" val="9032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E458A-B5C1-484F-AC98-6B751278CC4D}"/>
              </a:ext>
            </a:extLst>
          </p:cNvPr>
          <p:cNvSpPr>
            <a:spLocks noGrp="1"/>
          </p:cNvSpPr>
          <p:nvPr>
            <p:ph idx="1"/>
          </p:nvPr>
        </p:nvSpPr>
        <p:spPr/>
        <p:txBody>
          <a:bodyPr/>
          <a:lstStyle/>
          <a:p>
            <a:r>
              <a:rPr lang="en-US" sz="3733" dirty="0"/>
              <a:t>Overcome overfitting</a:t>
            </a:r>
          </a:p>
          <a:p>
            <a:pPr marL="609585" indent="-609585">
              <a:buFont typeface="Arial" panose="020B0604020202020204" pitchFamily="34" charset="0"/>
              <a:buChar char="•"/>
            </a:pPr>
            <a:r>
              <a:rPr lang="en-US" sz="3733" dirty="0"/>
              <a:t>More training data</a:t>
            </a:r>
          </a:p>
          <a:p>
            <a:pPr marL="609585" indent="-609585">
              <a:buFont typeface="Arial" panose="020B0604020202020204" pitchFamily="34" charset="0"/>
              <a:buChar char="•"/>
            </a:pPr>
            <a:endParaRPr lang="en-US" sz="3733" dirty="0"/>
          </a:p>
          <a:p>
            <a:pPr marL="609585" indent="-609585">
              <a:buFont typeface="Arial" panose="020B0604020202020204" pitchFamily="34" charset="0"/>
              <a:buChar char="•"/>
            </a:pPr>
            <a:endParaRPr lang="en-US" sz="3733" dirty="0"/>
          </a:p>
          <a:p>
            <a:pPr marL="609585" indent="-609585">
              <a:buFont typeface="Arial" panose="020B0604020202020204" pitchFamily="34" charset="0"/>
              <a:buChar char="•"/>
            </a:pPr>
            <a:endParaRPr lang="en-US" sz="3733" dirty="0"/>
          </a:p>
          <a:p>
            <a:pPr marL="609585" indent="-609585">
              <a:buFont typeface="Arial" panose="020B0604020202020204" pitchFamily="34" charset="0"/>
              <a:buChar char="•"/>
            </a:pPr>
            <a:endParaRPr lang="en-US" sz="3733" dirty="0"/>
          </a:p>
          <a:p>
            <a:pPr marL="609585" indent="-609585">
              <a:buFont typeface="Arial" panose="020B0604020202020204" pitchFamily="34" charset="0"/>
              <a:buChar char="•"/>
            </a:pPr>
            <a:r>
              <a:rPr lang="en-US" sz="3733" dirty="0"/>
              <a:t>Regularization: weight decay, dropout</a:t>
            </a:r>
          </a:p>
          <a:p>
            <a:endParaRPr lang="en-US" dirty="0"/>
          </a:p>
        </p:txBody>
      </p:sp>
      <p:sp>
        <p:nvSpPr>
          <p:cNvPr id="3" name="Title 2">
            <a:extLst>
              <a:ext uri="{FF2B5EF4-FFF2-40B4-BE49-F238E27FC236}">
                <a16:creationId xmlns:a16="http://schemas.microsoft.com/office/drawing/2014/main" id="{08655443-EB06-474A-B567-33287ED43D2E}"/>
              </a:ext>
            </a:extLst>
          </p:cNvPr>
          <p:cNvSpPr>
            <a:spLocks noGrp="1"/>
          </p:cNvSpPr>
          <p:nvPr>
            <p:ph type="title"/>
          </p:nvPr>
        </p:nvSpPr>
        <p:spPr/>
        <p:txBody>
          <a:bodyPr/>
          <a:lstStyle/>
          <a:p>
            <a:r>
              <a:rPr lang="en-US" dirty="0"/>
              <a:t>How to train a Neural Network</a:t>
            </a:r>
          </a:p>
        </p:txBody>
      </p:sp>
      <p:pic>
        <p:nvPicPr>
          <p:cNvPr id="20482" name="Picture 2" descr="ImageNet - torchbench Docs">
            <a:extLst>
              <a:ext uri="{FF2B5EF4-FFF2-40B4-BE49-F238E27FC236}">
                <a16:creationId xmlns:a16="http://schemas.microsoft.com/office/drawing/2014/main" id="{CD933DDB-779B-B14A-BEB3-88017FE11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245" y="2687237"/>
            <a:ext cx="7539888" cy="2831385"/>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a:extLst>
              <a:ext uri="{FF2B5EF4-FFF2-40B4-BE49-F238E27FC236}">
                <a16:creationId xmlns:a16="http://schemas.microsoft.com/office/drawing/2014/main" id="{A564F823-852D-73A3-2E50-81A13664E61F}"/>
              </a:ext>
            </a:extLst>
          </p:cNvPr>
          <p:cNvSpPr>
            <a:spLocks noGrp="1"/>
          </p:cNvSpPr>
          <p:nvPr>
            <p:ph type="ftr" sz="quarter" idx="11"/>
          </p:nvPr>
        </p:nvSpPr>
        <p:spPr/>
        <p:txBody>
          <a:bodyPr/>
          <a:lstStyle/>
          <a:p>
            <a:pPr algn="l" defTabSz="609585"/>
            <a:r>
              <a:rPr lang="en-US">
                <a:solidFill>
                  <a:srgbClr val="000000"/>
                </a:solidFill>
              </a:rPr>
              <a:t>Naeemullah Khan</a:t>
            </a:r>
            <a:endParaRPr lang="en-US" dirty="0">
              <a:solidFill>
                <a:srgbClr val="000000"/>
              </a:solidFill>
            </a:endParaRPr>
          </a:p>
        </p:txBody>
      </p:sp>
      <p:sp>
        <p:nvSpPr>
          <p:cNvPr id="11" name="Slide Number Placeholder 10">
            <a:extLst>
              <a:ext uri="{FF2B5EF4-FFF2-40B4-BE49-F238E27FC236}">
                <a16:creationId xmlns:a16="http://schemas.microsoft.com/office/drawing/2014/main" id="{EDD08A44-BAB1-B1A6-C7E8-C941528D1287}"/>
              </a:ext>
            </a:extLst>
          </p:cNvPr>
          <p:cNvSpPr>
            <a:spLocks noGrp="1"/>
          </p:cNvSpPr>
          <p:nvPr>
            <p:ph type="sldNum" sz="quarter" idx="12"/>
          </p:nvPr>
        </p:nvSpPr>
        <p:spPr/>
        <p:txBody>
          <a:bodyPr/>
          <a:lstStyle/>
          <a:p>
            <a:pPr defTabSz="609585"/>
            <a:fld id="{0AAD9808-B8FF-234B-9F8F-A11739FAEBE4}" type="slidenum">
              <a:rPr lang="en-PK">
                <a:solidFill>
                  <a:prstClr val="black">
                    <a:tint val="75000"/>
                  </a:prstClr>
                </a:solidFill>
                <a:latin typeface="Calibri"/>
              </a:rPr>
              <a:pPr defTabSz="609585"/>
              <a:t>9</a:t>
            </a:fld>
            <a:endParaRPr lang="en-PK">
              <a:solidFill>
                <a:prstClr val="black">
                  <a:tint val="75000"/>
                </a:prstClr>
              </a:solidFill>
              <a:latin typeface="Calibri"/>
            </a:endParaRPr>
          </a:p>
        </p:txBody>
      </p:sp>
    </p:spTree>
    <p:extLst>
      <p:ext uri="{BB962C8B-B14F-4D97-AF65-F5344CB8AC3E}">
        <p14:creationId xmlns:p14="http://schemas.microsoft.com/office/powerpoint/2010/main" val="2161020104"/>
      </p:ext>
    </p:extLst>
  </p:cSld>
  <p:clrMapOvr>
    <a:masterClrMapping/>
  </p:clrMapOvr>
</p:sld>
</file>

<file path=ppt/theme/theme1.xml><?xml version="1.0" encoding="utf-8"?>
<a:theme xmlns:a="http://schemas.openxmlformats.org/drawingml/2006/main" name="1_Office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2632</TotalTime>
  <Words>2196</Words>
  <Application>Microsoft Macintosh PowerPoint</Application>
  <PresentationFormat>Widescreen</PresentationFormat>
  <Paragraphs>523</Paragraphs>
  <Slides>76</Slides>
  <Notes>34</Notes>
  <HiddenSlides>5</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9" baseType="lpstr">
      <vt:lpstr>Arial</vt:lpstr>
      <vt:lpstr>Avenir Black</vt:lpstr>
      <vt:lpstr>Avenir Book</vt:lpstr>
      <vt:lpstr>Calibri</vt:lpstr>
      <vt:lpstr>Cambria Math</vt:lpstr>
      <vt:lpstr>Century Schoolbook</vt:lpstr>
      <vt:lpstr>inherit</vt:lpstr>
      <vt:lpstr>Marlett</vt:lpstr>
      <vt:lpstr>Times New Roman</vt:lpstr>
      <vt:lpstr>Wingdings</vt:lpstr>
      <vt:lpstr>1_Office Theme</vt:lpstr>
      <vt:lpstr>Acrobat Document</vt:lpstr>
      <vt:lpstr>Equation</vt:lpstr>
      <vt:lpstr>Introduction to Deep Learning</vt:lpstr>
      <vt:lpstr>PowerPoint Presentation</vt:lpstr>
      <vt:lpstr>How to use the data?</vt:lpstr>
      <vt:lpstr>How to use the data?</vt:lpstr>
      <vt:lpstr>How to train a Neural Network</vt:lpstr>
      <vt:lpstr>How to train a Neural Network</vt:lpstr>
      <vt:lpstr>How to train a Neural Network</vt:lpstr>
      <vt:lpstr>How to train a Neural Network</vt:lpstr>
      <vt:lpstr>How to train a Neural Network</vt:lpstr>
      <vt:lpstr>Neural Network</vt:lpstr>
      <vt:lpstr>Why going deep?</vt:lpstr>
      <vt:lpstr>What Going Deep?</vt:lpstr>
      <vt:lpstr>Deep Neural Network</vt:lpstr>
      <vt:lpstr>Why going deep?</vt:lpstr>
      <vt:lpstr>Intuition about deep representation</vt:lpstr>
      <vt:lpstr>Charts of Neural Networks</vt:lpstr>
      <vt:lpstr>Outline</vt:lpstr>
      <vt:lpstr>How to represent an image?</vt:lpstr>
      <vt:lpstr>How to represent an image?</vt:lpstr>
      <vt:lpstr>How to represent an image?</vt:lpstr>
      <vt:lpstr>What is Deep Learning?</vt:lpstr>
      <vt:lpstr>Convolutional Neural Network (CNN)</vt:lpstr>
      <vt:lpstr>Multi-layer perceptron and image processing </vt:lpstr>
      <vt:lpstr>Drawbacks of previous neural networks </vt:lpstr>
      <vt:lpstr>Drawbacks of previous neural networks </vt:lpstr>
      <vt:lpstr>Drawbacks of previous neural networks </vt:lpstr>
      <vt:lpstr>Drawbacks of previous neural networks </vt:lpstr>
      <vt:lpstr>Drawbacks of previous neural networks </vt:lpstr>
      <vt:lpstr>Drawbacks of previous neural networks </vt:lpstr>
      <vt:lpstr>Drawbacks of previous neural networks </vt:lpstr>
      <vt:lpstr>Drawbacks of previous neural networks</vt:lpstr>
      <vt:lpstr>Improvement </vt:lpstr>
      <vt:lpstr>Convolutional Neural Network (CNN)</vt:lpstr>
      <vt:lpstr>Convolutional Neural Network</vt:lpstr>
      <vt:lpstr>How Convolution works</vt:lpstr>
      <vt:lpstr>How Convolution works</vt:lpstr>
      <vt:lpstr>How Convolution works</vt:lpstr>
      <vt:lpstr>How Convolution works</vt:lpstr>
      <vt:lpstr>CNN – Filters </vt:lpstr>
      <vt:lpstr>CNN – Filters</vt:lpstr>
      <vt:lpstr>CNN - Padding</vt:lpstr>
      <vt:lpstr>CNN – Strides </vt:lpstr>
      <vt:lpstr>CNN – Activations</vt:lpstr>
      <vt:lpstr>CNN – Pooling Layer</vt:lpstr>
      <vt:lpstr>A convolution layer</vt:lpstr>
      <vt:lpstr>Deep Convolutional network</vt:lpstr>
      <vt:lpstr>Deep Convolutional network</vt:lpstr>
      <vt:lpstr>CNN – Most notable network</vt:lpstr>
      <vt:lpstr>CNN – Most notable network</vt:lpstr>
      <vt:lpstr>CNN – Most notable network</vt:lpstr>
      <vt:lpstr>CNN – Most notable network</vt:lpstr>
      <vt:lpstr>CNN – Most notable network</vt:lpstr>
      <vt:lpstr>CNN – Most notable network</vt:lpstr>
      <vt:lpstr>Outline</vt:lpstr>
      <vt:lpstr>Application on Computer Vision</vt:lpstr>
      <vt:lpstr>Application on Computer Vision</vt:lpstr>
      <vt:lpstr>Application on Computer Vision</vt:lpstr>
      <vt:lpstr>Application on Computer Vision</vt:lpstr>
      <vt:lpstr>Application on Computer Vision</vt:lpstr>
      <vt:lpstr>Application on Computer Vision</vt:lpstr>
      <vt:lpstr>Dataset and Challenges</vt:lpstr>
      <vt:lpstr>Dataset and Challenges</vt:lpstr>
      <vt:lpstr>Dataset and Challenges</vt:lpstr>
      <vt:lpstr>Dataset and Challenges</vt:lpstr>
      <vt:lpstr>Dataset and Challenges</vt:lpstr>
      <vt:lpstr>Image Classification – Applications </vt:lpstr>
      <vt:lpstr>Image Classification – Applications </vt:lpstr>
      <vt:lpstr>Object Localization</vt:lpstr>
      <vt:lpstr>Object Localization - Application</vt:lpstr>
      <vt:lpstr>Object Detection</vt:lpstr>
      <vt:lpstr>Object Detection</vt:lpstr>
      <vt:lpstr>Object Detection</vt:lpstr>
      <vt:lpstr>Object Detection</vt:lpstr>
      <vt:lpstr>Object Detection – Application </vt:lpstr>
      <vt:lpstr>Object Detection – Application</vt:lpstr>
      <vt:lpstr>Image Segmentation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Naeemullah Khan</dc:creator>
  <cp:lastModifiedBy>Admin</cp:lastModifiedBy>
  <cp:revision>8</cp:revision>
  <dcterms:created xsi:type="dcterms:W3CDTF">2022-07-04T12:20:17Z</dcterms:created>
  <dcterms:modified xsi:type="dcterms:W3CDTF">2023-10-07T17:49:29Z</dcterms:modified>
</cp:coreProperties>
</file>